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4" r:id="rId3"/>
  </p:sldMasterIdLst>
  <p:notesMasterIdLst>
    <p:notesMasterId r:id="rId16"/>
  </p:notesMasterIdLst>
  <p:sldIdLst>
    <p:sldId id="259" r:id="rId4"/>
    <p:sldId id="264" r:id="rId5"/>
    <p:sldId id="265" r:id="rId6"/>
    <p:sldId id="270" r:id="rId7"/>
    <p:sldId id="275" r:id="rId8"/>
    <p:sldId id="271" r:id="rId9"/>
    <p:sldId id="274" r:id="rId10"/>
    <p:sldId id="272" r:id="rId11"/>
    <p:sldId id="277" r:id="rId12"/>
    <p:sldId id="278" r:id="rId13"/>
    <p:sldId id="27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3C238-515E-4118-87D9-4BE03CC0128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37D14-A657-468B-83A1-97711889E7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62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19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90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101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fficePLUSCoverBackgroundShape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683" t="2597" r="-4086"/>
          <a:stretch/>
        </p:blipFill>
        <p:spPr>
          <a:xfrm>
            <a:off x="0" y="0"/>
            <a:ext cx="11551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75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683" t="2597" r="-4086"/>
          <a:stretch/>
        </p:blipFill>
        <p:spPr>
          <a:xfrm>
            <a:off x="0" y="0"/>
            <a:ext cx="11551113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0051A00-6BD9-4243-B39B-F3B24CA24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7824" y="2777534"/>
            <a:ext cx="785551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FDBB14-1432-4EA7-819D-F65C03FFE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7824" y="2078943"/>
            <a:ext cx="7855511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1DEA3-C890-40A8-B404-339D596F9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7824" y="4540842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3B3F59-3663-47BD-8362-9C78CB03C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824" y="4837113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924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597" r="2597"/>
          <a:stretch/>
        </p:blipFill>
        <p:spPr>
          <a:xfrm rot="10800000">
            <a:off x="7391125" y="2176961"/>
            <a:ext cx="4129362" cy="245164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669925" y="2132059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925" y="4627060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FB756DD9-EBF9-4157-986A-47566FA4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939" y="244652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0D0065-2470-4176-89CF-C734C71C4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3055" y="334187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856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659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065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709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597" r="2597"/>
          <a:stretch/>
        </p:blipFill>
        <p:spPr>
          <a:xfrm rot="10800000" flipV="1">
            <a:off x="669924" y="-1"/>
            <a:ext cx="11522076" cy="68407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6C54A6-ACD4-4954-856A-91D0702456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17723" y="1954213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A0C44-1539-4469-A219-45FCBE0C89D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17723" y="426044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E43C1-719E-4E3C-A237-6B6D495612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17724" y="3964178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97408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08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916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CoverBackgroundShape">
            <a:extLst>
              <a:ext uri="{FF2B5EF4-FFF2-40B4-BE49-F238E27FC236}">
                <a16:creationId xmlns:a16="http://schemas.microsoft.com/office/drawing/2014/main" id="{1C115A9B-A281-4389-2EC0-F2BC74DBF956}"/>
              </a:ext>
            </a:extLst>
          </p:cNvPr>
          <p:cNvGrpSpPr/>
          <p:nvPr/>
        </p:nvGrpSpPr>
        <p:grpSpPr>
          <a:xfrm>
            <a:off x="1103809" y="1637"/>
            <a:ext cx="11088192" cy="6840984"/>
            <a:chOff x="1103809" y="1637"/>
            <a:chExt cx="11088192" cy="684098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57CCB7-6D2A-48C8-9C30-EDD12AB2FD50}"/>
                </a:ext>
              </a:extLst>
            </p:cNvPr>
            <p:cNvGrpSpPr/>
            <p:nvPr/>
          </p:nvGrpSpPr>
          <p:grpSpPr>
            <a:xfrm>
              <a:off x="1103809" y="637163"/>
              <a:ext cx="9984382" cy="5583674"/>
              <a:chOff x="1104532" y="637886"/>
              <a:chExt cx="9984382" cy="5583674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4B6FCA1-77D0-44F7-9F26-60CC8B4942DB}"/>
                  </a:ext>
                </a:extLst>
              </p:cNvPr>
              <p:cNvSpPr/>
              <p:nvPr/>
            </p:nvSpPr>
            <p:spPr>
              <a:xfrm>
                <a:off x="1104532" y="733333"/>
                <a:ext cx="9783364" cy="5488227"/>
              </a:xfrm>
              <a:custGeom>
                <a:avLst/>
                <a:gdLst/>
                <a:ahLst/>
                <a:cxnLst/>
                <a:rect l="0" t="0" r="0" b="0"/>
                <a:pathLst>
                  <a:path w="9783363" h="5488226">
                    <a:moveTo>
                      <a:pt x="8092064" y="0"/>
                    </a:moveTo>
                    <a:lnTo>
                      <a:pt x="0" y="0"/>
                    </a:lnTo>
                    <a:lnTo>
                      <a:pt x="0" y="4057239"/>
                    </a:lnTo>
                    <a:lnTo>
                      <a:pt x="1840256" y="5488227"/>
                    </a:lnTo>
                    <a:lnTo>
                      <a:pt x="9784087" y="5488227"/>
                    </a:lnTo>
                    <a:lnTo>
                      <a:pt x="9784087" y="1211893"/>
                    </a:lnTo>
                    <a:close/>
                  </a:path>
                </a:pathLst>
              </a:custGeom>
              <a:grpFill/>
              <a:ln w="7228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7EAD9D1-E42E-4350-8239-30D40C3CF5F5}"/>
                  </a:ext>
                </a:extLst>
              </p:cNvPr>
              <p:cNvSpPr/>
              <p:nvPr/>
            </p:nvSpPr>
            <p:spPr>
              <a:xfrm>
                <a:off x="9903052" y="637886"/>
                <a:ext cx="1185862" cy="723087"/>
              </a:xfrm>
              <a:custGeom>
                <a:avLst/>
                <a:gdLst/>
                <a:ahLst/>
                <a:cxnLst/>
                <a:rect l="0" t="0" r="0" b="0"/>
                <a:pathLst>
                  <a:path w="1185862" h="723086">
                    <a:moveTo>
                      <a:pt x="0" y="0"/>
                    </a:moveTo>
                    <a:lnTo>
                      <a:pt x="1185862" y="0"/>
                    </a:lnTo>
                    <a:lnTo>
                      <a:pt x="1185862" y="723087"/>
                    </a:lnTo>
                    <a:close/>
                  </a:path>
                </a:pathLst>
              </a:custGeom>
              <a:grpFill/>
              <a:ln w="7228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360230" y="2311707"/>
              <a:ext cx="3831771" cy="4530914"/>
              <a:chOff x="8360230" y="2311707"/>
              <a:chExt cx="3831771" cy="4530914"/>
            </a:xfrm>
          </p:grpSpPr>
          <p:sp>
            <p:nvSpPr>
              <p:cNvPr id="41" name="Freeform: Shape 40"/>
              <p:cNvSpPr/>
              <p:nvPr/>
            </p:nvSpPr>
            <p:spPr>
              <a:xfrm>
                <a:off x="8360230" y="2311707"/>
                <a:ext cx="3831770" cy="4530914"/>
              </a:xfrm>
              <a:custGeom>
                <a:avLst/>
                <a:gdLst>
                  <a:gd name="connsiteX0" fmla="*/ 2509684 w 3831770"/>
                  <a:gd name="connsiteY0" fmla="*/ 0 h 4530914"/>
                  <a:gd name="connsiteX1" fmla="*/ 3691294 w 3831770"/>
                  <a:gd name="connsiteY1" fmla="*/ 293994 h 4530914"/>
                  <a:gd name="connsiteX2" fmla="*/ 3831770 w 3831770"/>
                  <a:gd name="connsiteY2" fmla="*/ 378277 h 4530914"/>
                  <a:gd name="connsiteX3" fmla="*/ 3831770 w 3831770"/>
                  <a:gd name="connsiteY3" fmla="*/ 398044 h 4530914"/>
                  <a:gd name="connsiteX4" fmla="*/ 3697775 w 3831770"/>
                  <a:gd name="connsiteY4" fmla="*/ 316549 h 4530914"/>
                  <a:gd name="connsiteX5" fmla="*/ 2509684 w 3831770"/>
                  <a:gd name="connsiteY5" fmla="*/ 14983 h 4530914"/>
                  <a:gd name="connsiteX6" fmla="*/ 14983 w 3831770"/>
                  <a:gd name="connsiteY6" fmla="*/ 2509685 h 4530914"/>
                  <a:gd name="connsiteX7" fmla="*/ 923789 w 3831770"/>
                  <a:gd name="connsiteY7" fmla="*/ 4433965 h 4530914"/>
                  <a:gd name="connsiteX8" fmla="*/ 1053351 w 3831770"/>
                  <a:gd name="connsiteY8" fmla="*/ 4530914 h 4530914"/>
                  <a:gd name="connsiteX9" fmla="*/ 1025867 w 3831770"/>
                  <a:gd name="connsiteY9" fmla="*/ 4530914 h 4530914"/>
                  <a:gd name="connsiteX10" fmla="*/ 919836 w 3831770"/>
                  <a:gd name="connsiteY10" fmla="*/ 4452175 h 4530914"/>
                  <a:gd name="connsiteX11" fmla="*/ 734925 w 3831770"/>
                  <a:gd name="connsiteY11" fmla="*/ 4284443 h 4530914"/>
                  <a:gd name="connsiteX12" fmla="*/ 0 w 3831770"/>
                  <a:gd name="connsiteY12" fmla="*/ 2509685 h 4530914"/>
                  <a:gd name="connsiteX13" fmla="*/ 734925 w 3831770"/>
                  <a:gd name="connsiteY13" fmla="*/ 734926 h 4530914"/>
                  <a:gd name="connsiteX14" fmla="*/ 2509684 w 3831770"/>
                  <a:gd name="connsiteY14" fmla="*/ 0 h 453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31770" h="4530914">
                    <a:moveTo>
                      <a:pt x="2509684" y="0"/>
                    </a:moveTo>
                    <a:cubicBezTo>
                      <a:pt x="2928745" y="0"/>
                      <a:pt x="3332004" y="101839"/>
                      <a:pt x="3691294" y="293994"/>
                    </a:cubicBezTo>
                    <a:lnTo>
                      <a:pt x="3831770" y="378277"/>
                    </a:lnTo>
                    <a:lnTo>
                      <a:pt x="3831770" y="398044"/>
                    </a:lnTo>
                    <a:lnTo>
                      <a:pt x="3697775" y="316549"/>
                    </a:lnTo>
                    <a:cubicBezTo>
                      <a:pt x="3344324" y="124285"/>
                      <a:pt x="2939514" y="14983"/>
                      <a:pt x="2509684" y="14983"/>
                    </a:cubicBezTo>
                    <a:cubicBezTo>
                      <a:pt x="1134227" y="14983"/>
                      <a:pt x="14983" y="1134227"/>
                      <a:pt x="14983" y="2509685"/>
                    </a:cubicBezTo>
                    <a:cubicBezTo>
                      <a:pt x="14983" y="3283379"/>
                      <a:pt x="369119" y="3976006"/>
                      <a:pt x="923789" y="4433965"/>
                    </a:cubicBezTo>
                    <a:lnTo>
                      <a:pt x="1053351" y="4530914"/>
                    </a:lnTo>
                    <a:lnTo>
                      <a:pt x="1025867" y="4530914"/>
                    </a:lnTo>
                    <a:lnTo>
                      <a:pt x="919836" y="4452175"/>
                    </a:lnTo>
                    <a:cubicBezTo>
                      <a:pt x="855915" y="4399662"/>
                      <a:pt x="794203" y="4343721"/>
                      <a:pt x="734925" y="4284443"/>
                    </a:cubicBezTo>
                    <a:cubicBezTo>
                      <a:pt x="260708" y="3810226"/>
                      <a:pt x="0" y="3180182"/>
                      <a:pt x="0" y="2509685"/>
                    </a:cubicBezTo>
                    <a:cubicBezTo>
                      <a:pt x="0" y="1839187"/>
                      <a:pt x="260708" y="1209144"/>
                      <a:pt x="734925" y="734926"/>
                    </a:cubicBezTo>
                    <a:cubicBezTo>
                      <a:pt x="1209144" y="260708"/>
                      <a:pt x="1839187" y="0"/>
                      <a:pt x="2509684" y="0"/>
                    </a:cubicBezTo>
                    <a:close/>
                  </a:path>
                </a:pathLst>
              </a:custGeom>
              <a:solidFill>
                <a:schemeClr val="bg1">
                  <a:alpha val="5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: Shape 42"/>
              <p:cNvSpPr/>
              <p:nvPr/>
            </p:nvSpPr>
            <p:spPr>
              <a:xfrm>
                <a:off x="8608202" y="2559679"/>
                <a:ext cx="3583798" cy="4282942"/>
              </a:xfrm>
              <a:custGeom>
                <a:avLst/>
                <a:gdLst>
                  <a:gd name="connsiteX0" fmla="*/ 3583798 w 3583798"/>
                  <a:gd name="connsiteY0" fmla="*/ 4074397 h 4282942"/>
                  <a:gd name="connsiteX1" fmla="*/ 3583798 w 3583798"/>
                  <a:gd name="connsiteY1" fmla="*/ 4094482 h 4282942"/>
                  <a:gd name="connsiteX2" fmla="*/ 3516017 w 3583798"/>
                  <a:gd name="connsiteY2" fmla="*/ 4144796 h 4282942"/>
                  <a:gd name="connsiteX3" fmla="*/ 3374932 w 3583798"/>
                  <a:gd name="connsiteY3" fmla="*/ 4231783 h 4282942"/>
                  <a:gd name="connsiteX4" fmla="*/ 3276345 w 3583798"/>
                  <a:gd name="connsiteY4" fmla="*/ 4282942 h 4282942"/>
                  <a:gd name="connsiteX5" fmla="*/ 3241933 w 3583798"/>
                  <a:gd name="connsiteY5" fmla="*/ 4282942 h 4282942"/>
                  <a:gd name="connsiteX6" fmla="*/ 3379273 w 3583798"/>
                  <a:gd name="connsiteY6" fmla="*/ 4210403 h 4282942"/>
                  <a:gd name="connsiteX7" fmla="*/ 3517124 w 3583798"/>
                  <a:gd name="connsiteY7" fmla="*/ 4124282 h 4282942"/>
                  <a:gd name="connsiteX8" fmla="*/ 2261713 w 3583798"/>
                  <a:gd name="connsiteY8" fmla="*/ 0 h 4282942"/>
                  <a:gd name="connsiteX9" fmla="*/ 3516017 w 3583798"/>
                  <a:gd name="connsiteY9" fmla="*/ 378630 h 4282942"/>
                  <a:gd name="connsiteX10" fmla="*/ 3583798 w 3583798"/>
                  <a:gd name="connsiteY10" fmla="*/ 428945 h 4282942"/>
                  <a:gd name="connsiteX11" fmla="*/ 3583798 w 3583798"/>
                  <a:gd name="connsiteY11" fmla="*/ 449030 h 4282942"/>
                  <a:gd name="connsiteX12" fmla="*/ 3517124 w 3583798"/>
                  <a:gd name="connsiteY12" fmla="*/ 399144 h 4282942"/>
                  <a:gd name="connsiteX13" fmla="*/ 2261713 w 3583798"/>
                  <a:gd name="connsiteY13" fmla="*/ 14984 h 4282942"/>
                  <a:gd name="connsiteX14" fmla="*/ 14983 w 3583798"/>
                  <a:gd name="connsiteY14" fmla="*/ 2261713 h 4282942"/>
                  <a:gd name="connsiteX15" fmla="*/ 1191552 w 3583798"/>
                  <a:gd name="connsiteY15" fmla="*/ 4236928 h 4282942"/>
                  <a:gd name="connsiteX16" fmla="*/ 1286949 w 3583798"/>
                  <a:gd name="connsiteY16" fmla="*/ 4282942 h 4282942"/>
                  <a:gd name="connsiteX17" fmla="*/ 1248745 w 3583798"/>
                  <a:gd name="connsiteY17" fmla="*/ 4282942 h 4282942"/>
                  <a:gd name="connsiteX18" fmla="*/ 1196780 w 3583798"/>
                  <a:gd name="connsiteY18" fmla="*/ 4258368 h 4282942"/>
                  <a:gd name="connsiteX19" fmla="*/ 662257 w 3583798"/>
                  <a:gd name="connsiteY19" fmla="*/ 3861169 h 4282942"/>
                  <a:gd name="connsiteX20" fmla="*/ 0 w 3583798"/>
                  <a:gd name="connsiteY20" fmla="*/ 2261713 h 4282942"/>
                  <a:gd name="connsiteX21" fmla="*/ 662257 w 3583798"/>
                  <a:gd name="connsiteY21" fmla="*/ 662257 h 4282942"/>
                  <a:gd name="connsiteX22" fmla="*/ 2261713 w 3583798"/>
                  <a:gd name="connsiteY22" fmla="*/ 0 h 4282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3798" h="4282942">
                    <a:moveTo>
                      <a:pt x="3583798" y="4074397"/>
                    </a:moveTo>
                    <a:lnTo>
                      <a:pt x="3583798" y="4094482"/>
                    </a:lnTo>
                    <a:lnTo>
                      <a:pt x="3516017" y="4144796"/>
                    </a:lnTo>
                    <a:cubicBezTo>
                      <a:pt x="3469970" y="4175585"/>
                      <a:pt x="3422912" y="4204593"/>
                      <a:pt x="3374932" y="4231783"/>
                    </a:cubicBezTo>
                    <a:lnTo>
                      <a:pt x="3276345" y="4282942"/>
                    </a:lnTo>
                    <a:lnTo>
                      <a:pt x="3241933" y="4282942"/>
                    </a:lnTo>
                    <a:lnTo>
                      <a:pt x="3379273" y="4210403"/>
                    </a:lnTo>
                    <a:cubicBezTo>
                      <a:pt x="3426318" y="4183324"/>
                      <a:pt x="3472295" y="4154590"/>
                      <a:pt x="3517124" y="4124282"/>
                    </a:cubicBezTo>
                    <a:close/>
                    <a:moveTo>
                      <a:pt x="2261713" y="0"/>
                    </a:moveTo>
                    <a:cubicBezTo>
                      <a:pt x="2714580" y="0"/>
                      <a:pt x="3147641" y="132321"/>
                      <a:pt x="3516017" y="378630"/>
                    </a:cubicBezTo>
                    <a:lnTo>
                      <a:pt x="3583798" y="428945"/>
                    </a:lnTo>
                    <a:lnTo>
                      <a:pt x="3583798" y="449030"/>
                    </a:lnTo>
                    <a:lnTo>
                      <a:pt x="3517124" y="399144"/>
                    </a:lnTo>
                    <a:cubicBezTo>
                      <a:pt x="3158493" y="156680"/>
                      <a:pt x="2726380" y="14984"/>
                      <a:pt x="2261713" y="14984"/>
                    </a:cubicBezTo>
                    <a:cubicBezTo>
                      <a:pt x="1022603" y="14984"/>
                      <a:pt x="14983" y="1022603"/>
                      <a:pt x="14983" y="2261713"/>
                    </a:cubicBezTo>
                    <a:cubicBezTo>
                      <a:pt x="14983" y="3113602"/>
                      <a:pt x="491241" y="3856075"/>
                      <a:pt x="1191552" y="4236928"/>
                    </a:cubicBezTo>
                    <a:lnTo>
                      <a:pt x="1286949" y="4282942"/>
                    </a:lnTo>
                    <a:lnTo>
                      <a:pt x="1248745" y="4282942"/>
                    </a:lnTo>
                    <a:lnTo>
                      <a:pt x="1196780" y="4258368"/>
                    </a:lnTo>
                    <a:cubicBezTo>
                      <a:pt x="1002434" y="4154465"/>
                      <a:pt x="822390" y="4021302"/>
                      <a:pt x="662257" y="3861169"/>
                    </a:cubicBezTo>
                    <a:cubicBezTo>
                      <a:pt x="235236" y="3434148"/>
                      <a:pt x="0" y="2866285"/>
                      <a:pt x="0" y="2261713"/>
                    </a:cubicBezTo>
                    <a:cubicBezTo>
                      <a:pt x="0" y="1657141"/>
                      <a:pt x="235236" y="1089278"/>
                      <a:pt x="662257" y="662257"/>
                    </a:cubicBezTo>
                    <a:cubicBezTo>
                      <a:pt x="1089278" y="235237"/>
                      <a:pt x="1657141" y="0"/>
                      <a:pt x="2261713" y="0"/>
                    </a:cubicBezTo>
                    <a:close/>
                  </a:path>
                </a:pathLst>
              </a:custGeom>
              <a:solidFill>
                <a:schemeClr val="bg1">
                  <a:alpha val="5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: Shape 39"/>
              <p:cNvSpPr/>
              <p:nvPr/>
            </p:nvSpPr>
            <p:spPr>
              <a:xfrm>
                <a:off x="8848681" y="2800157"/>
                <a:ext cx="3343319" cy="4042464"/>
              </a:xfrm>
              <a:custGeom>
                <a:avLst/>
                <a:gdLst>
                  <a:gd name="connsiteX0" fmla="*/ 2021232 w 3343319"/>
                  <a:gd name="connsiteY0" fmla="*/ 0 h 4042464"/>
                  <a:gd name="connsiteX1" fmla="*/ 3301667 w 3343319"/>
                  <a:gd name="connsiteY1" fmla="*/ 456925 h 4042464"/>
                  <a:gd name="connsiteX2" fmla="*/ 3343319 w 3343319"/>
                  <a:gd name="connsiteY2" fmla="*/ 494649 h 4042464"/>
                  <a:gd name="connsiteX3" fmla="*/ 3343319 w 3343319"/>
                  <a:gd name="connsiteY3" fmla="*/ 515921 h 4042464"/>
                  <a:gd name="connsiteX4" fmla="*/ 3296765 w 3343319"/>
                  <a:gd name="connsiteY4" fmla="*/ 473602 h 4042464"/>
                  <a:gd name="connsiteX5" fmla="*/ 2021232 w 3343319"/>
                  <a:gd name="connsiteY5" fmla="*/ 14983 h 4042464"/>
                  <a:gd name="connsiteX6" fmla="*/ 14983 w 3343319"/>
                  <a:gd name="connsiteY6" fmla="*/ 2021232 h 4042464"/>
                  <a:gd name="connsiteX7" fmla="*/ 2021232 w 3343319"/>
                  <a:gd name="connsiteY7" fmla="*/ 4027481 h 4042464"/>
                  <a:gd name="connsiteX8" fmla="*/ 3296765 w 3343319"/>
                  <a:gd name="connsiteY8" fmla="*/ 3568863 h 4042464"/>
                  <a:gd name="connsiteX9" fmla="*/ 3343319 w 3343319"/>
                  <a:gd name="connsiteY9" fmla="*/ 3526544 h 4042464"/>
                  <a:gd name="connsiteX10" fmla="*/ 3343319 w 3343319"/>
                  <a:gd name="connsiteY10" fmla="*/ 3547971 h 4042464"/>
                  <a:gd name="connsiteX11" fmla="*/ 3301667 w 3343319"/>
                  <a:gd name="connsiteY11" fmla="*/ 3585755 h 4042464"/>
                  <a:gd name="connsiteX12" fmla="*/ 2021232 w 3343319"/>
                  <a:gd name="connsiteY12" fmla="*/ 4042464 h 4042464"/>
                  <a:gd name="connsiteX13" fmla="*/ 591836 w 3343319"/>
                  <a:gd name="connsiteY13" fmla="*/ 3450628 h 4042464"/>
                  <a:gd name="connsiteX14" fmla="*/ 0 w 3343319"/>
                  <a:gd name="connsiteY14" fmla="*/ 2021232 h 4042464"/>
                  <a:gd name="connsiteX15" fmla="*/ 591836 w 3343319"/>
                  <a:gd name="connsiteY15" fmla="*/ 591837 h 4042464"/>
                  <a:gd name="connsiteX16" fmla="*/ 2021232 w 3343319"/>
                  <a:gd name="connsiteY16" fmla="*/ 0 h 4042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43319" h="4042464">
                    <a:moveTo>
                      <a:pt x="2021232" y="0"/>
                    </a:moveTo>
                    <a:cubicBezTo>
                      <a:pt x="2493858" y="0"/>
                      <a:pt x="2941247" y="161175"/>
                      <a:pt x="3301667" y="456925"/>
                    </a:cubicBezTo>
                    <a:lnTo>
                      <a:pt x="3343319" y="494649"/>
                    </a:lnTo>
                    <a:lnTo>
                      <a:pt x="3343319" y="515921"/>
                    </a:lnTo>
                    <a:lnTo>
                      <a:pt x="3296765" y="473602"/>
                    </a:lnTo>
                    <a:cubicBezTo>
                      <a:pt x="2949851" y="187199"/>
                      <a:pt x="2505330" y="14983"/>
                      <a:pt x="2021232" y="14983"/>
                    </a:cubicBezTo>
                    <a:cubicBezTo>
                      <a:pt x="914724" y="14983"/>
                      <a:pt x="14983" y="914724"/>
                      <a:pt x="14983" y="2021232"/>
                    </a:cubicBezTo>
                    <a:cubicBezTo>
                      <a:pt x="14983" y="3127741"/>
                      <a:pt x="914724" y="4027481"/>
                      <a:pt x="2021232" y="4027481"/>
                    </a:cubicBezTo>
                    <a:cubicBezTo>
                      <a:pt x="2505330" y="4027481"/>
                      <a:pt x="2949851" y="3855265"/>
                      <a:pt x="3296765" y="3568863"/>
                    </a:cubicBezTo>
                    <a:lnTo>
                      <a:pt x="3343319" y="3526544"/>
                    </a:lnTo>
                    <a:lnTo>
                      <a:pt x="3343319" y="3547971"/>
                    </a:lnTo>
                    <a:lnTo>
                      <a:pt x="3301667" y="3585755"/>
                    </a:lnTo>
                    <a:cubicBezTo>
                      <a:pt x="2941247" y="3881864"/>
                      <a:pt x="2493858" y="4042464"/>
                      <a:pt x="2021232" y="4042464"/>
                    </a:cubicBezTo>
                    <a:cubicBezTo>
                      <a:pt x="1481088" y="4042464"/>
                      <a:pt x="973907" y="3831951"/>
                      <a:pt x="591836" y="3450628"/>
                    </a:cubicBezTo>
                    <a:cubicBezTo>
                      <a:pt x="209765" y="3068557"/>
                      <a:pt x="0" y="2561376"/>
                      <a:pt x="0" y="2021232"/>
                    </a:cubicBezTo>
                    <a:cubicBezTo>
                      <a:pt x="0" y="1481088"/>
                      <a:pt x="210514" y="973907"/>
                      <a:pt x="591836" y="591837"/>
                    </a:cubicBezTo>
                    <a:cubicBezTo>
                      <a:pt x="973907" y="209765"/>
                      <a:pt x="1481088" y="0"/>
                      <a:pt x="2021232" y="0"/>
                    </a:cubicBezTo>
                    <a:close/>
                  </a:path>
                </a:pathLst>
              </a:custGeom>
              <a:solidFill>
                <a:schemeClr val="bg1">
                  <a:alpha val="5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9047958" y="2999435"/>
                <a:ext cx="3144042" cy="3643913"/>
              </a:xfrm>
              <a:custGeom>
                <a:avLst/>
                <a:gdLst>
                  <a:gd name="connsiteX0" fmla="*/ 1821956 w 3144042"/>
                  <a:gd name="connsiteY0" fmla="*/ 0 h 3643913"/>
                  <a:gd name="connsiteX1" fmla="*/ 3110510 w 3144042"/>
                  <a:gd name="connsiteY1" fmla="*/ 533402 h 3643913"/>
                  <a:gd name="connsiteX2" fmla="*/ 3144042 w 3144042"/>
                  <a:gd name="connsiteY2" fmla="*/ 570373 h 3643913"/>
                  <a:gd name="connsiteX3" fmla="*/ 3144042 w 3144042"/>
                  <a:gd name="connsiteY3" fmla="*/ 594280 h 3643913"/>
                  <a:gd name="connsiteX4" fmla="*/ 3099087 w 3144042"/>
                  <a:gd name="connsiteY4" fmla="*/ 544826 h 3643913"/>
                  <a:gd name="connsiteX5" fmla="*/ 1821956 w 3144042"/>
                  <a:gd name="connsiteY5" fmla="*/ 14983 h 3643913"/>
                  <a:gd name="connsiteX6" fmla="*/ 14983 w 3144042"/>
                  <a:gd name="connsiteY6" fmla="*/ 1821956 h 3643913"/>
                  <a:gd name="connsiteX7" fmla="*/ 1821956 w 3144042"/>
                  <a:gd name="connsiteY7" fmla="*/ 3628930 h 3643913"/>
                  <a:gd name="connsiteX8" fmla="*/ 3099087 w 3144042"/>
                  <a:gd name="connsiteY8" fmla="*/ 3099087 h 3643913"/>
                  <a:gd name="connsiteX9" fmla="*/ 3144042 w 3144042"/>
                  <a:gd name="connsiteY9" fmla="*/ 3049633 h 3643913"/>
                  <a:gd name="connsiteX10" fmla="*/ 3144042 w 3144042"/>
                  <a:gd name="connsiteY10" fmla="*/ 3073481 h 3643913"/>
                  <a:gd name="connsiteX11" fmla="*/ 3110510 w 3144042"/>
                  <a:gd name="connsiteY11" fmla="*/ 3110511 h 3643913"/>
                  <a:gd name="connsiteX12" fmla="*/ 1821956 w 3144042"/>
                  <a:gd name="connsiteY12" fmla="*/ 3643913 h 3643913"/>
                  <a:gd name="connsiteX13" fmla="*/ 533402 w 3144042"/>
                  <a:gd name="connsiteY13" fmla="*/ 3110511 h 3643913"/>
                  <a:gd name="connsiteX14" fmla="*/ 0 w 3144042"/>
                  <a:gd name="connsiteY14" fmla="*/ 1821956 h 3643913"/>
                  <a:gd name="connsiteX15" fmla="*/ 533402 w 3144042"/>
                  <a:gd name="connsiteY15" fmla="*/ 533402 h 3643913"/>
                  <a:gd name="connsiteX16" fmla="*/ 1821956 w 3144042"/>
                  <a:gd name="connsiteY16" fmla="*/ 0 h 36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44042" h="3643913">
                    <a:moveTo>
                      <a:pt x="1821956" y="0"/>
                    </a:moveTo>
                    <a:cubicBezTo>
                      <a:pt x="2308910" y="0"/>
                      <a:pt x="2765897" y="189538"/>
                      <a:pt x="3110510" y="533402"/>
                    </a:cubicBezTo>
                    <a:lnTo>
                      <a:pt x="3144042" y="570373"/>
                    </a:lnTo>
                    <a:lnTo>
                      <a:pt x="3144042" y="594280"/>
                    </a:lnTo>
                    <a:lnTo>
                      <a:pt x="3099087" y="544826"/>
                    </a:lnTo>
                    <a:cubicBezTo>
                      <a:pt x="2771891" y="217631"/>
                      <a:pt x="2320148" y="14983"/>
                      <a:pt x="1821956" y="14983"/>
                    </a:cubicBezTo>
                    <a:cubicBezTo>
                      <a:pt x="825573" y="14983"/>
                      <a:pt x="14983" y="825574"/>
                      <a:pt x="14983" y="1821956"/>
                    </a:cubicBezTo>
                    <a:cubicBezTo>
                      <a:pt x="14983" y="2818339"/>
                      <a:pt x="825573" y="3628930"/>
                      <a:pt x="1821956" y="3628930"/>
                    </a:cubicBezTo>
                    <a:cubicBezTo>
                      <a:pt x="2320148" y="3628930"/>
                      <a:pt x="2771891" y="3426282"/>
                      <a:pt x="3099087" y="3099087"/>
                    </a:cubicBezTo>
                    <a:lnTo>
                      <a:pt x="3144042" y="3049633"/>
                    </a:lnTo>
                    <a:lnTo>
                      <a:pt x="3144042" y="3073481"/>
                    </a:lnTo>
                    <a:lnTo>
                      <a:pt x="3110510" y="3110511"/>
                    </a:lnTo>
                    <a:cubicBezTo>
                      <a:pt x="2765897" y="3454376"/>
                      <a:pt x="2308910" y="3643913"/>
                      <a:pt x="1821956" y="3643913"/>
                    </a:cubicBezTo>
                    <a:cubicBezTo>
                      <a:pt x="1335002" y="3643913"/>
                      <a:pt x="878016" y="3454376"/>
                      <a:pt x="533402" y="3110511"/>
                    </a:cubicBezTo>
                    <a:cubicBezTo>
                      <a:pt x="189538" y="2765897"/>
                      <a:pt x="0" y="2308910"/>
                      <a:pt x="0" y="1821956"/>
                    </a:cubicBezTo>
                    <a:cubicBezTo>
                      <a:pt x="0" y="1335003"/>
                      <a:pt x="189538" y="878016"/>
                      <a:pt x="533402" y="533402"/>
                    </a:cubicBezTo>
                    <a:cubicBezTo>
                      <a:pt x="877266" y="189538"/>
                      <a:pt x="1335002" y="0"/>
                      <a:pt x="1821956" y="0"/>
                    </a:cubicBezTo>
                    <a:close/>
                  </a:path>
                </a:pathLst>
              </a:custGeom>
              <a:solidFill>
                <a:schemeClr val="bg1">
                  <a:alpha val="5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: Shape 37"/>
              <p:cNvSpPr/>
              <p:nvPr/>
            </p:nvSpPr>
            <p:spPr>
              <a:xfrm>
                <a:off x="9336386" y="3287862"/>
                <a:ext cx="2855615" cy="3067059"/>
              </a:xfrm>
              <a:custGeom>
                <a:avLst/>
                <a:gdLst>
                  <a:gd name="connsiteX0" fmla="*/ 1533530 w 2855615"/>
                  <a:gd name="connsiteY0" fmla="*/ 0 h 3067059"/>
                  <a:gd name="connsiteX1" fmla="*/ 2804855 w 2855615"/>
                  <a:gd name="connsiteY1" fmla="*/ 676951 h 3067059"/>
                  <a:gd name="connsiteX2" fmla="*/ 2855615 w 2855615"/>
                  <a:gd name="connsiteY2" fmla="*/ 760432 h 3067059"/>
                  <a:gd name="connsiteX3" fmla="*/ 2855615 w 2855615"/>
                  <a:gd name="connsiteY3" fmla="*/ 789477 h 3067059"/>
                  <a:gd name="connsiteX4" fmla="*/ 2792241 w 2855615"/>
                  <a:gd name="connsiteY4" fmla="*/ 685313 h 3067059"/>
                  <a:gd name="connsiteX5" fmla="*/ 1533530 w 2855615"/>
                  <a:gd name="connsiteY5" fmla="*/ 14984 h 3067059"/>
                  <a:gd name="connsiteX6" fmla="*/ 14983 w 2855615"/>
                  <a:gd name="connsiteY6" fmla="*/ 1533530 h 3067059"/>
                  <a:gd name="connsiteX7" fmla="*/ 1533530 w 2855615"/>
                  <a:gd name="connsiteY7" fmla="*/ 3052076 h 3067059"/>
                  <a:gd name="connsiteX8" fmla="*/ 2792439 w 2855615"/>
                  <a:gd name="connsiteY8" fmla="*/ 2381747 h 3067059"/>
                  <a:gd name="connsiteX9" fmla="*/ 2855615 w 2855615"/>
                  <a:gd name="connsiteY9" fmla="*/ 2277844 h 3067059"/>
                  <a:gd name="connsiteX10" fmla="*/ 2855615 w 2855615"/>
                  <a:gd name="connsiteY10" fmla="*/ 2306353 h 3067059"/>
                  <a:gd name="connsiteX11" fmla="*/ 2804657 w 2855615"/>
                  <a:gd name="connsiteY11" fmla="*/ 2390109 h 3067059"/>
                  <a:gd name="connsiteX12" fmla="*/ 1533530 w 2855615"/>
                  <a:gd name="connsiteY12" fmla="*/ 3067059 h 3067059"/>
                  <a:gd name="connsiteX13" fmla="*/ 0 w 2855615"/>
                  <a:gd name="connsiteY13" fmla="*/ 1533530 h 3067059"/>
                  <a:gd name="connsiteX14" fmla="*/ 1533530 w 2855615"/>
                  <a:gd name="connsiteY14" fmla="*/ 0 h 306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55615" h="3067059">
                    <a:moveTo>
                      <a:pt x="1533530" y="0"/>
                    </a:moveTo>
                    <a:cubicBezTo>
                      <a:pt x="2062155" y="0"/>
                      <a:pt x="2529034" y="268937"/>
                      <a:pt x="2804855" y="676951"/>
                    </a:cubicBezTo>
                    <a:lnTo>
                      <a:pt x="2855615" y="760432"/>
                    </a:lnTo>
                    <a:lnTo>
                      <a:pt x="2855615" y="789477"/>
                    </a:lnTo>
                    <a:lnTo>
                      <a:pt x="2792241" y="685313"/>
                    </a:lnTo>
                    <a:cubicBezTo>
                      <a:pt x="2518967" y="281286"/>
                      <a:pt x="2056537" y="14984"/>
                      <a:pt x="1533530" y="14984"/>
                    </a:cubicBezTo>
                    <a:cubicBezTo>
                      <a:pt x="696718" y="14984"/>
                      <a:pt x="14983" y="695969"/>
                      <a:pt x="14983" y="1533530"/>
                    </a:cubicBezTo>
                    <a:cubicBezTo>
                      <a:pt x="14983" y="2370341"/>
                      <a:pt x="695969" y="3052076"/>
                      <a:pt x="1533530" y="3052076"/>
                    </a:cubicBezTo>
                    <a:cubicBezTo>
                      <a:pt x="2057004" y="3052076"/>
                      <a:pt x="2519318" y="2785773"/>
                      <a:pt x="2792439" y="2381747"/>
                    </a:cubicBezTo>
                    <a:lnTo>
                      <a:pt x="2855615" y="2277844"/>
                    </a:lnTo>
                    <a:lnTo>
                      <a:pt x="2855615" y="2306353"/>
                    </a:lnTo>
                    <a:lnTo>
                      <a:pt x="2804657" y="2390109"/>
                    </a:lnTo>
                    <a:cubicBezTo>
                      <a:pt x="2528683" y="2798123"/>
                      <a:pt x="2061687" y="3067059"/>
                      <a:pt x="1533530" y="3067059"/>
                    </a:cubicBezTo>
                    <a:cubicBezTo>
                      <a:pt x="688477" y="3067059"/>
                      <a:pt x="0" y="2379330"/>
                      <a:pt x="0" y="1533530"/>
                    </a:cubicBezTo>
                    <a:cubicBezTo>
                      <a:pt x="0" y="688478"/>
                      <a:pt x="687728" y="0"/>
                      <a:pt x="1533530" y="0"/>
                    </a:cubicBezTo>
                    <a:close/>
                  </a:path>
                </a:pathLst>
              </a:custGeom>
              <a:solidFill>
                <a:schemeClr val="bg1">
                  <a:alpha val="5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0B20647-20A8-4FBC-A8A7-4FE0184127AB}"/>
                  </a:ext>
                </a:extLst>
              </p:cNvPr>
              <p:cNvSpPr/>
              <p:nvPr/>
            </p:nvSpPr>
            <p:spPr>
              <a:xfrm>
                <a:off x="9718456" y="3669933"/>
                <a:ext cx="2299920" cy="2299920"/>
              </a:xfrm>
              <a:custGeom>
                <a:avLst/>
                <a:gdLst/>
                <a:ahLst/>
                <a:cxnLst/>
                <a:rect l="0" t="0" r="0" b="0"/>
                <a:pathLst>
                  <a:path w="2099886" h="2099886">
                    <a:moveTo>
                      <a:pt x="1051311" y="2102623"/>
                    </a:moveTo>
                    <a:cubicBezTo>
                      <a:pt x="471278" y="2102623"/>
                      <a:pt x="0" y="1630661"/>
                      <a:pt x="0" y="1051311"/>
                    </a:cubicBezTo>
                    <a:cubicBezTo>
                      <a:pt x="0" y="471962"/>
                      <a:pt x="471962" y="0"/>
                      <a:pt x="1051311" y="0"/>
                    </a:cubicBezTo>
                    <a:cubicBezTo>
                      <a:pt x="1630661" y="0"/>
                      <a:pt x="2102623" y="471962"/>
                      <a:pt x="2102623" y="1051311"/>
                    </a:cubicBezTo>
                    <a:cubicBezTo>
                      <a:pt x="2102623" y="1630661"/>
                      <a:pt x="1631345" y="2102623"/>
                      <a:pt x="1051311" y="2102623"/>
                    </a:cubicBezTo>
                    <a:close/>
                    <a:moveTo>
                      <a:pt x="1051311" y="13680"/>
                    </a:moveTo>
                    <a:cubicBezTo>
                      <a:pt x="478802" y="13680"/>
                      <a:pt x="13680" y="479486"/>
                      <a:pt x="13680" y="1051311"/>
                    </a:cubicBezTo>
                    <a:cubicBezTo>
                      <a:pt x="13680" y="1623137"/>
                      <a:pt x="478802" y="2088943"/>
                      <a:pt x="1051311" y="2088943"/>
                    </a:cubicBezTo>
                    <a:cubicBezTo>
                      <a:pt x="1623821" y="2088943"/>
                      <a:pt x="2088943" y="1623821"/>
                      <a:pt x="2088943" y="1051311"/>
                    </a:cubicBezTo>
                    <a:cubicBezTo>
                      <a:pt x="2088943" y="478802"/>
                      <a:pt x="1623821" y="13680"/>
                      <a:pt x="1051311" y="13680"/>
                    </a:cubicBezTo>
                    <a:close/>
                  </a:path>
                </a:pathLst>
              </a:custGeom>
              <a:solidFill>
                <a:schemeClr val="bg1">
                  <a:alpha val="5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A264F8A-210B-4301-AB7C-E0BDE24B25C9}"/>
                  </a:ext>
                </a:extLst>
              </p:cNvPr>
              <p:cNvSpPr/>
              <p:nvPr/>
            </p:nvSpPr>
            <p:spPr>
              <a:xfrm>
                <a:off x="10069812" y="4021289"/>
                <a:ext cx="1595710" cy="1595710"/>
              </a:xfrm>
              <a:custGeom>
                <a:avLst/>
                <a:gdLst/>
                <a:ahLst/>
                <a:cxnLst/>
                <a:rect l="0" t="0" r="0" b="0"/>
                <a:pathLst>
                  <a:path w="1456924" h="1456924">
                    <a:moveTo>
                      <a:pt x="730514" y="1461029"/>
                    </a:moveTo>
                    <a:cubicBezTo>
                      <a:pt x="327637" y="1461029"/>
                      <a:pt x="0" y="1133392"/>
                      <a:pt x="0" y="730514"/>
                    </a:cubicBezTo>
                    <a:cubicBezTo>
                      <a:pt x="0" y="327637"/>
                      <a:pt x="327637" y="0"/>
                      <a:pt x="730514" y="0"/>
                    </a:cubicBezTo>
                    <a:cubicBezTo>
                      <a:pt x="1133392" y="0"/>
                      <a:pt x="1461029" y="327637"/>
                      <a:pt x="1461029" y="730514"/>
                    </a:cubicBezTo>
                    <a:cubicBezTo>
                      <a:pt x="1461029" y="1133392"/>
                      <a:pt x="1133392" y="1461029"/>
                      <a:pt x="730514" y="1461029"/>
                    </a:cubicBezTo>
                    <a:close/>
                    <a:moveTo>
                      <a:pt x="730514" y="13680"/>
                    </a:moveTo>
                    <a:cubicBezTo>
                      <a:pt x="335161" y="13680"/>
                      <a:pt x="13680" y="335161"/>
                      <a:pt x="13680" y="730514"/>
                    </a:cubicBezTo>
                    <a:cubicBezTo>
                      <a:pt x="13680" y="1125868"/>
                      <a:pt x="335161" y="1447349"/>
                      <a:pt x="730514" y="1447349"/>
                    </a:cubicBezTo>
                    <a:cubicBezTo>
                      <a:pt x="1125868" y="1447349"/>
                      <a:pt x="1447349" y="1125868"/>
                      <a:pt x="1447349" y="730514"/>
                    </a:cubicBezTo>
                    <a:cubicBezTo>
                      <a:pt x="1447349" y="335161"/>
                      <a:pt x="1125868" y="13680"/>
                      <a:pt x="730514" y="13680"/>
                    </a:cubicBezTo>
                    <a:close/>
                  </a:path>
                </a:pathLst>
              </a:custGeom>
              <a:solidFill>
                <a:schemeClr val="bg1">
                  <a:alpha val="5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2355138" y="1637"/>
              <a:ext cx="3746138" cy="2084324"/>
              <a:chOff x="2355138" y="1637"/>
              <a:chExt cx="3746138" cy="2084324"/>
            </a:xfrm>
          </p:grpSpPr>
          <p:sp>
            <p:nvSpPr>
              <p:cNvPr id="45" name="Freeform: Shape 44"/>
              <p:cNvSpPr/>
              <p:nvPr/>
            </p:nvSpPr>
            <p:spPr>
              <a:xfrm>
                <a:off x="2355138" y="1637"/>
                <a:ext cx="3746138" cy="2084324"/>
              </a:xfrm>
              <a:custGeom>
                <a:avLst/>
                <a:gdLst>
                  <a:gd name="connsiteX0" fmla="*/ 12767 w 3746138"/>
                  <a:gd name="connsiteY0" fmla="*/ 0 h 2084324"/>
                  <a:gd name="connsiteX1" fmla="*/ 24056 w 3746138"/>
                  <a:gd name="connsiteY1" fmla="*/ 0 h 2084324"/>
                  <a:gd name="connsiteX2" fmla="*/ 20815 w 3746138"/>
                  <a:gd name="connsiteY2" fmla="*/ 21176 h 2084324"/>
                  <a:gd name="connsiteX3" fmla="*/ 11183 w 3746138"/>
                  <a:gd name="connsiteY3" fmla="*/ 211256 h 2084324"/>
                  <a:gd name="connsiteX4" fmla="*/ 1873070 w 3746138"/>
                  <a:gd name="connsiteY4" fmla="*/ 2073142 h 2084324"/>
                  <a:gd name="connsiteX5" fmla="*/ 3734956 w 3746138"/>
                  <a:gd name="connsiteY5" fmla="*/ 211256 h 2084324"/>
                  <a:gd name="connsiteX6" fmla="*/ 3725324 w 3746138"/>
                  <a:gd name="connsiteY6" fmla="*/ 21176 h 2084324"/>
                  <a:gd name="connsiteX7" fmla="*/ 3722082 w 3746138"/>
                  <a:gd name="connsiteY7" fmla="*/ 0 h 2084324"/>
                  <a:gd name="connsiteX8" fmla="*/ 3733372 w 3746138"/>
                  <a:gd name="connsiteY8" fmla="*/ 0 h 2084324"/>
                  <a:gd name="connsiteX9" fmla="*/ 3737086 w 3746138"/>
                  <a:gd name="connsiteY9" fmla="*/ 25184 h 2084324"/>
                  <a:gd name="connsiteX10" fmla="*/ 3746138 w 3746138"/>
                  <a:gd name="connsiteY10" fmla="*/ 211256 h 2084324"/>
                  <a:gd name="connsiteX11" fmla="*/ 3197637 w 3746138"/>
                  <a:gd name="connsiteY11" fmla="*/ 1535823 h 2084324"/>
                  <a:gd name="connsiteX12" fmla="*/ 1873070 w 3746138"/>
                  <a:gd name="connsiteY12" fmla="*/ 2084324 h 2084324"/>
                  <a:gd name="connsiteX13" fmla="*/ 548502 w 3746138"/>
                  <a:gd name="connsiteY13" fmla="*/ 1535823 h 2084324"/>
                  <a:gd name="connsiteX14" fmla="*/ 0 w 3746138"/>
                  <a:gd name="connsiteY14" fmla="*/ 211256 h 2084324"/>
                  <a:gd name="connsiteX15" fmla="*/ 9052 w 3746138"/>
                  <a:gd name="connsiteY15" fmla="*/ 25184 h 208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46138" h="2084324">
                    <a:moveTo>
                      <a:pt x="12767" y="0"/>
                    </a:moveTo>
                    <a:lnTo>
                      <a:pt x="24056" y="0"/>
                    </a:lnTo>
                    <a:lnTo>
                      <a:pt x="20815" y="21176"/>
                    </a:lnTo>
                    <a:cubicBezTo>
                      <a:pt x="14446" y="83684"/>
                      <a:pt x="11183" y="147097"/>
                      <a:pt x="11183" y="211256"/>
                    </a:cubicBezTo>
                    <a:cubicBezTo>
                      <a:pt x="11183" y="1237810"/>
                      <a:pt x="846515" y="2073142"/>
                      <a:pt x="1873070" y="2073142"/>
                    </a:cubicBezTo>
                    <a:cubicBezTo>
                      <a:pt x="2899623" y="2073142"/>
                      <a:pt x="3734956" y="1237810"/>
                      <a:pt x="3734956" y="211256"/>
                    </a:cubicBezTo>
                    <a:cubicBezTo>
                      <a:pt x="3734956" y="147097"/>
                      <a:pt x="3731693" y="83684"/>
                      <a:pt x="3725324" y="21176"/>
                    </a:cubicBezTo>
                    <a:lnTo>
                      <a:pt x="3722082" y="0"/>
                    </a:lnTo>
                    <a:lnTo>
                      <a:pt x="3733372" y="0"/>
                    </a:lnTo>
                    <a:lnTo>
                      <a:pt x="3737086" y="25184"/>
                    </a:lnTo>
                    <a:cubicBezTo>
                      <a:pt x="3743098" y="86624"/>
                      <a:pt x="3746138" y="148704"/>
                      <a:pt x="3746138" y="211256"/>
                    </a:cubicBezTo>
                    <a:cubicBezTo>
                      <a:pt x="3746138" y="711673"/>
                      <a:pt x="3551563" y="1181897"/>
                      <a:pt x="3197637" y="1535823"/>
                    </a:cubicBezTo>
                    <a:cubicBezTo>
                      <a:pt x="2843711" y="1889749"/>
                      <a:pt x="2373486" y="2084324"/>
                      <a:pt x="1873070" y="2084324"/>
                    </a:cubicBezTo>
                    <a:cubicBezTo>
                      <a:pt x="1372653" y="2084324"/>
                      <a:pt x="902428" y="1889749"/>
                      <a:pt x="548502" y="1535823"/>
                    </a:cubicBezTo>
                    <a:cubicBezTo>
                      <a:pt x="194576" y="1181897"/>
                      <a:pt x="0" y="711673"/>
                      <a:pt x="0" y="211256"/>
                    </a:cubicBezTo>
                    <a:cubicBezTo>
                      <a:pt x="0" y="148704"/>
                      <a:pt x="3040" y="86624"/>
                      <a:pt x="9052" y="25184"/>
                    </a:cubicBezTo>
                    <a:close/>
                  </a:path>
                </a:pathLst>
              </a:custGeom>
              <a:solidFill>
                <a:schemeClr val="bg1">
                  <a:alpha val="2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: Shape 46"/>
              <p:cNvSpPr/>
              <p:nvPr/>
            </p:nvSpPr>
            <p:spPr>
              <a:xfrm>
                <a:off x="2540209" y="1637"/>
                <a:ext cx="3375999" cy="1899256"/>
              </a:xfrm>
              <a:custGeom>
                <a:avLst/>
                <a:gdLst>
                  <a:gd name="connsiteX0" fmla="*/ 14584 w 3375999"/>
                  <a:gd name="connsiteY0" fmla="*/ 0 h 1899256"/>
                  <a:gd name="connsiteX1" fmla="*/ 25978 w 3375999"/>
                  <a:gd name="connsiteY1" fmla="*/ 0 h 1899256"/>
                  <a:gd name="connsiteX2" fmla="*/ 19854 w 3375999"/>
                  <a:gd name="connsiteY2" fmla="*/ 40025 h 1899256"/>
                  <a:gd name="connsiteX3" fmla="*/ 11183 w 3375999"/>
                  <a:gd name="connsiteY3" fmla="*/ 211257 h 1899256"/>
                  <a:gd name="connsiteX4" fmla="*/ 1688000 w 3375999"/>
                  <a:gd name="connsiteY4" fmla="*/ 1888073 h 1899256"/>
                  <a:gd name="connsiteX5" fmla="*/ 3364816 w 3375999"/>
                  <a:gd name="connsiteY5" fmla="*/ 211257 h 1899256"/>
                  <a:gd name="connsiteX6" fmla="*/ 3356145 w 3375999"/>
                  <a:gd name="connsiteY6" fmla="*/ 40025 h 1899256"/>
                  <a:gd name="connsiteX7" fmla="*/ 3350021 w 3375999"/>
                  <a:gd name="connsiteY7" fmla="*/ 0 h 1899256"/>
                  <a:gd name="connsiteX8" fmla="*/ 3361415 w 3375999"/>
                  <a:gd name="connsiteY8" fmla="*/ 0 h 1899256"/>
                  <a:gd name="connsiteX9" fmla="*/ 3367833 w 3375999"/>
                  <a:gd name="connsiteY9" fmla="*/ 43488 h 1899256"/>
                  <a:gd name="connsiteX10" fmla="*/ 3375999 w 3375999"/>
                  <a:gd name="connsiteY10" fmla="*/ 211257 h 1899256"/>
                  <a:gd name="connsiteX11" fmla="*/ 2881732 w 3375999"/>
                  <a:gd name="connsiteY11" fmla="*/ 1404989 h 1899256"/>
                  <a:gd name="connsiteX12" fmla="*/ 1688000 w 3375999"/>
                  <a:gd name="connsiteY12" fmla="*/ 1899256 h 1899256"/>
                  <a:gd name="connsiteX13" fmla="*/ 494267 w 3375999"/>
                  <a:gd name="connsiteY13" fmla="*/ 1404989 h 1899256"/>
                  <a:gd name="connsiteX14" fmla="*/ 0 w 3375999"/>
                  <a:gd name="connsiteY14" fmla="*/ 211257 h 1899256"/>
                  <a:gd name="connsiteX15" fmla="*/ 8166 w 3375999"/>
                  <a:gd name="connsiteY15" fmla="*/ 43488 h 1899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375999" h="1899256">
                    <a:moveTo>
                      <a:pt x="14584" y="0"/>
                    </a:moveTo>
                    <a:lnTo>
                      <a:pt x="25978" y="0"/>
                    </a:lnTo>
                    <a:lnTo>
                      <a:pt x="19854" y="40025"/>
                    </a:lnTo>
                    <a:cubicBezTo>
                      <a:pt x="14120" y="96333"/>
                      <a:pt x="11183" y="153458"/>
                      <a:pt x="11183" y="211257"/>
                    </a:cubicBezTo>
                    <a:cubicBezTo>
                      <a:pt x="11183" y="1136050"/>
                      <a:pt x="763206" y="1888073"/>
                      <a:pt x="1688000" y="1888073"/>
                    </a:cubicBezTo>
                    <a:cubicBezTo>
                      <a:pt x="2612793" y="1888073"/>
                      <a:pt x="3364816" y="1136050"/>
                      <a:pt x="3364816" y="211257"/>
                    </a:cubicBezTo>
                    <a:cubicBezTo>
                      <a:pt x="3364816" y="153458"/>
                      <a:pt x="3361879" y="96333"/>
                      <a:pt x="3356145" y="40025"/>
                    </a:cubicBezTo>
                    <a:lnTo>
                      <a:pt x="3350021" y="0"/>
                    </a:lnTo>
                    <a:lnTo>
                      <a:pt x="3361415" y="0"/>
                    </a:lnTo>
                    <a:lnTo>
                      <a:pt x="3367833" y="43488"/>
                    </a:lnTo>
                    <a:cubicBezTo>
                      <a:pt x="3373256" y="98882"/>
                      <a:pt x="3375999" y="154856"/>
                      <a:pt x="3375999" y="211257"/>
                    </a:cubicBezTo>
                    <a:cubicBezTo>
                      <a:pt x="3375999" y="662472"/>
                      <a:pt x="3200433" y="1086288"/>
                      <a:pt x="2881732" y="1404989"/>
                    </a:cubicBezTo>
                    <a:cubicBezTo>
                      <a:pt x="2563030" y="1723690"/>
                      <a:pt x="2138655" y="1899256"/>
                      <a:pt x="1688000" y="1899256"/>
                    </a:cubicBezTo>
                    <a:cubicBezTo>
                      <a:pt x="1237344" y="1899256"/>
                      <a:pt x="812968" y="1723690"/>
                      <a:pt x="494267" y="1404989"/>
                    </a:cubicBezTo>
                    <a:cubicBezTo>
                      <a:pt x="175566" y="1086288"/>
                      <a:pt x="0" y="662472"/>
                      <a:pt x="0" y="211257"/>
                    </a:cubicBezTo>
                    <a:cubicBezTo>
                      <a:pt x="0" y="154856"/>
                      <a:pt x="2743" y="98882"/>
                      <a:pt x="8166" y="43488"/>
                    </a:cubicBezTo>
                    <a:close/>
                  </a:path>
                </a:pathLst>
              </a:custGeom>
              <a:solidFill>
                <a:schemeClr val="bg1">
                  <a:alpha val="2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: Shape 48"/>
              <p:cNvSpPr/>
              <p:nvPr/>
            </p:nvSpPr>
            <p:spPr>
              <a:xfrm>
                <a:off x="2719687" y="1637"/>
                <a:ext cx="3017039" cy="1719774"/>
              </a:xfrm>
              <a:custGeom>
                <a:avLst/>
                <a:gdLst>
                  <a:gd name="connsiteX0" fmla="*/ 16376 w 3017039"/>
                  <a:gd name="connsiteY0" fmla="*/ 0 h 1719774"/>
                  <a:gd name="connsiteX1" fmla="*/ 27852 w 3017039"/>
                  <a:gd name="connsiteY1" fmla="*/ 0 h 1719774"/>
                  <a:gd name="connsiteX2" fmla="*/ 18926 w 3017039"/>
                  <a:gd name="connsiteY2" fmla="*/ 58348 h 1719774"/>
                  <a:gd name="connsiteX3" fmla="*/ 11183 w 3017039"/>
                  <a:gd name="connsiteY3" fmla="*/ 211255 h 1719774"/>
                  <a:gd name="connsiteX4" fmla="*/ 1508520 w 3017039"/>
                  <a:gd name="connsiteY4" fmla="*/ 1708591 h 1719774"/>
                  <a:gd name="connsiteX5" fmla="*/ 3005856 w 3017039"/>
                  <a:gd name="connsiteY5" fmla="*/ 211255 h 1719774"/>
                  <a:gd name="connsiteX6" fmla="*/ 2998113 w 3017039"/>
                  <a:gd name="connsiteY6" fmla="*/ 58348 h 1719774"/>
                  <a:gd name="connsiteX7" fmla="*/ 2989187 w 3017039"/>
                  <a:gd name="connsiteY7" fmla="*/ 0 h 1719774"/>
                  <a:gd name="connsiteX8" fmla="*/ 3000710 w 3017039"/>
                  <a:gd name="connsiteY8" fmla="*/ 0 h 1719774"/>
                  <a:gd name="connsiteX9" fmla="*/ 3009755 w 3017039"/>
                  <a:gd name="connsiteY9" fmla="*/ 61369 h 1719774"/>
                  <a:gd name="connsiteX10" fmla="*/ 3017039 w 3017039"/>
                  <a:gd name="connsiteY10" fmla="*/ 211255 h 1719774"/>
                  <a:gd name="connsiteX11" fmla="*/ 2575330 w 3017039"/>
                  <a:gd name="connsiteY11" fmla="*/ 1278065 h 1719774"/>
                  <a:gd name="connsiteX12" fmla="*/ 1508520 w 3017039"/>
                  <a:gd name="connsiteY12" fmla="*/ 1719774 h 1719774"/>
                  <a:gd name="connsiteX13" fmla="*/ 441709 w 3017039"/>
                  <a:gd name="connsiteY13" fmla="*/ 1278065 h 1719774"/>
                  <a:gd name="connsiteX14" fmla="*/ 0 w 3017039"/>
                  <a:gd name="connsiteY14" fmla="*/ 211255 h 1719774"/>
                  <a:gd name="connsiteX15" fmla="*/ 7307 w 3017039"/>
                  <a:gd name="connsiteY15" fmla="*/ 61369 h 171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17039" h="1719774">
                    <a:moveTo>
                      <a:pt x="16376" y="0"/>
                    </a:moveTo>
                    <a:lnTo>
                      <a:pt x="27852" y="0"/>
                    </a:lnTo>
                    <a:lnTo>
                      <a:pt x="18926" y="58348"/>
                    </a:lnTo>
                    <a:cubicBezTo>
                      <a:pt x="13806" y="108630"/>
                      <a:pt x="11183" y="159641"/>
                      <a:pt x="11183" y="211255"/>
                    </a:cubicBezTo>
                    <a:cubicBezTo>
                      <a:pt x="11183" y="1037083"/>
                      <a:pt x="682692" y="1708591"/>
                      <a:pt x="1508520" y="1708591"/>
                    </a:cubicBezTo>
                    <a:cubicBezTo>
                      <a:pt x="2334348" y="1708591"/>
                      <a:pt x="3005856" y="1037083"/>
                      <a:pt x="3005856" y="211255"/>
                    </a:cubicBezTo>
                    <a:cubicBezTo>
                      <a:pt x="3005856" y="159641"/>
                      <a:pt x="3003233" y="108630"/>
                      <a:pt x="2998113" y="58348"/>
                    </a:cubicBezTo>
                    <a:lnTo>
                      <a:pt x="2989187" y="0"/>
                    </a:lnTo>
                    <a:lnTo>
                      <a:pt x="3000710" y="0"/>
                    </a:lnTo>
                    <a:lnTo>
                      <a:pt x="3009755" y="61369"/>
                    </a:lnTo>
                    <a:cubicBezTo>
                      <a:pt x="3014593" y="110857"/>
                      <a:pt x="3017039" y="160864"/>
                      <a:pt x="3017039" y="211255"/>
                    </a:cubicBezTo>
                    <a:cubicBezTo>
                      <a:pt x="3017039" y="614385"/>
                      <a:pt x="2859925" y="992912"/>
                      <a:pt x="2575330" y="1278065"/>
                    </a:cubicBezTo>
                    <a:cubicBezTo>
                      <a:pt x="2290176" y="1563219"/>
                      <a:pt x="1911649" y="1719774"/>
                      <a:pt x="1508520" y="1719774"/>
                    </a:cubicBezTo>
                    <a:cubicBezTo>
                      <a:pt x="1105390" y="1719774"/>
                      <a:pt x="726863" y="1562660"/>
                      <a:pt x="441709" y="1278065"/>
                    </a:cubicBezTo>
                    <a:cubicBezTo>
                      <a:pt x="156555" y="992912"/>
                      <a:pt x="0" y="614385"/>
                      <a:pt x="0" y="211255"/>
                    </a:cubicBezTo>
                    <a:cubicBezTo>
                      <a:pt x="0" y="160864"/>
                      <a:pt x="2455" y="110857"/>
                      <a:pt x="7307" y="61369"/>
                    </a:cubicBezTo>
                    <a:close/>
                  </a:path>
                </a:pathLst>
              </a:custGeom>
              <a:solidFill>
                <a:schemeClr val="bg1">
                  <a:alpha val="2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: Shape 50"/>
              <p:cNvSpPr/>
              <p:nvPr/>
            </p:nvSpPr>
            <p:spPr>
              <a:xfrm>
                <a:off x="2868415" y="1637"/>
                <a:ext cx="2719585" cy="1571048"/>
              </a:xfrm>
              <a:custGeom>
                <a:avLst/>
                <a:gdLst>
                  <a:gd name="connsiteX0" fmla="*/ 20629 w 2719585"/>
                  <a:gd name="connsiteY0" fmla="*/ 0 h 1571048"/>
                  <a:gd name="connsiteX1" fmla="*/ 32543 w 2719585"/>
                  <a:gd name="connsiteY1" fmla="*/ 0 h 1571048"/>
                  <a:gd name="connsiteX2" fmla="*/ 11183 w 2719585"/>
                  <a:gd name="connsiteY2" fmla="*/ 211256 h 1571048"/>
                  <a:gd name="connsiteX3" fmla="*/ 1359792 w 2719585"/>
                  <a:gd name="connsiteY3" fmla="*/ 1559866 h 1571048"/>
                  <a:gd name="connsiteX4" fmla="*/ 2708403 w 2719585"/>
                  <a:gd name="connsiteY4" fmla="*/ 211256 h 1571048"/>
                  <a:gd name="connsiteX5" fmla="*/ 2687043 w 2719585"/>
                  <a:gd name="connsiteY5" fmla="*/ 0 h 1571048"/>
                  <a:gd name="connsiteX6" fmla="*/ 2698963 w 2719585"/>
                  <a:gd name="connsiteY6" fmla="*/ 0 h 1571048"/>
                  <a:gd name="connsiteX7" fmla="*/ 2719585 w 2719585"/>
                  <a:gd name="connsiteY7" fmla="*/ 211256 h 1571048"/>
                  <a:gd name="connsiteX8" fmla="*/ 2321488 w 2719585"/>
                  <a:gd name="connsiteY8" fmla="*/ 1172951 h 1571048"/>
                  <a:gd name="connsiteX9" fmla="*/ 1359792 w 2719585"/>
                  <a:gd name="connsiteY9" fmla="*/ 1571048 h 1571048"/>
                  <a:gd name="connsiteX10" fmla="*/ 398098 w 2719585"/>
                  <a:gd name="connsiteY10" fmla="*/ 1172951 h 1571048"/>
                  <a:gd name="connsiteX11" fmla="*/ 0 w 2719585"/>
                  <a:gd name="connsiteY11" fmla="*/ 211256 h 157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19585" h="1571048">
                    <a:moveTo>
                      <a:pt x="20629" y="0"/>
                    </a:moveTo>
                    <a:lnTo>
                      <a:pt x="32543" y="0"/>
                    </a:lnTo>
                    <a:lnTo>
                      <a:pt x="11183" y="211256"/>
                    </a:lnTo>
                    <a:cubicBezTo>
                      <a:pt x="11183" y="954893"/>
                      <a:pt x="616156" y="1559866"/>
                      <a:pt x="1359792" y="1559866"/>
                    </a:cubicBezTo>
                    <a:cubicBezTo>
                      <a:pt x="2103430" y="1559866"/>
                      <a:pt x="2708403" y="954893"/>
                      <a:pt x="2708403" y="211256"/>
                    </a:cubicBezTo>
                    <a:lnTo>
                      <a:pt x="2687043" y="0"/>
                    </a:lnTo>
                    <a:lnTo>
                      <a:pt x="2698963" y="0"/>
                    </a:lnTo>
                    <a:lnTo>
                      <a:pt x="2719585" y="211256"/>
                    </a:lnTo>
                    <a:cubicBezTo>
                      <a:pt x="2719585" y="574688"/>
                      <a:pt x="2578127" y="915754"/>
                      <a:pt x="2321488" y="1172951"/>
                    </a:cubicBezTo>
                    <a:cubicBezTo>
                      <a:pt x="2064290" y="1429590"/>
                      <a:pt x="1723224" y="1571048"/>
                      <a:pt x="1359792" y="1571048"/>
                    </a:cubicBezTo>
                    <a:cubicBezTo>
                      <a:pt x="996361" y="1571048"/>
                      <a:pt x="655295" y="1429590"/>
                      <a:pt x="398098" y="1172951"/>
                    </a:cubicBezTo>
                    <a:cubicBezTo>
                      <a:pt x="141459" y="915754"/>
                      <a:pt x="0" y="574688"/>
                      <a:pt x="0" y="211256"/>
                    </a:cubicBezTo>
                    <a:close/>
                  </a:path>
                </a:pathLst>
              </a:custGeom>
              <a:solidFill>
                <a:schemeClr val="bg1">
                  <a:alpha val="2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: Shape 52"/>
              <p:cNvSpPr/>
              <p:nvPr/>
            </p:nvSpPr>
            <p:spPr>
              <a:xfrm>
                <a:off x="3083677" y="1638"/>
                <a:ext cx="2289058" cy="1355785"/>
              </a:xfrm>
              <a:custGeom>
                <a:avLst/>
                <a:gdLst>
                  <a:gd name="connsiteX0" fmla="*/ 21366 w 2289058"/>
                  <a:gd name="connsiteY0" fmla="*/ 0 h 1355785"/>
                  <a:gd name="connsiteX1" fmla="*/ 32554 w 2289058"/>
                  <a:gd name="connsiteY1" fmla="*/ 0 h 1355785"/>
                  <a:gd name="connsiteX2" fmla="*/ 11183 w 2289058"/>
                  <a:gd name="connsiteY2" fmla="*/ 211257 h 1355785"/>
                  <a:gd name="connsiteX3" fmla="*/ 1144529 w 2289058"/>
                  <a:gd name="connsiteY3" fmla="*/ 1344602 h 1355785"/>
                  <a:gd name="connsiteX4" fmla="*/ 2277875 w 2289058"/>
                  <a:gd name="connsiteY4" fmla="*/ 211257 h 1355785"/>
                  <a:gd name="connsiteX5" fmla="*/ 2256489 w 2289058"/>
                  <a:gd name="connsiteY5" fmla="*/ 0 h 1355785"/>
                  <a:gd name="connsiteX6" fmla="*/ 2267692 w 2289058"/>
                  <a:gd name="connsiteY6" fmla="*/ 0 h 1355785"/>
                  <a:gd name="connsiteX7" fmla="*/ 2289058 w 2289058"/>
                  <a:gd name="connsiteY7" fmla="*/ 211257 h 1355785"/>
                  <a:gd name="connsiteX8" fmla="*/ 1144529 w 2289058"/>
                  <a:gd name="connsiteY8" fmla="*/ 1355785 h 1355785"/>
                  <a:gd name="connsiteX9" fmla="*/ 0 w 2289058"/>
                  <a:gd name="connsiteY9" fmla="*/ 211257 h 1355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9058" h="1355785">
                    <a:moveTo>
                      <a:pt x="21366" y="0"/>
                    </a:moveTo>
                    <a:lnTo>
                      <a:pt x="32554" y="0"/>
                    </a:lnTo>
                    <a:lnTo>
                      <a:pt x="11183" y="211257"/>
                    </a:lnTo>
                    <a:cubicBezTo>
                      <a:pt x="11183" y="835799"/>
                      <a:pt x="519427" y="1344602"/>
                      <a:pt x="1144529" y="1344602"/>
                    </a:cubicBezTo>
                    <a:cubicBezTo>
                      <a:pt x="1769631" y="1344602"/>
                      <a:pt x="2277875" y="835799"/>
                      <a:pt x="2277875" y="211257"/>
                    </a:cubicBezTo>
                    <a:lnTo>
                      <a:pt x="2256489" y="0"/>
                    </a:lnTo>
                    <a:lnTo>
                      <a:pt x="2267692" y="0"/>
                    </a:lnTo>
                    <a:lnTo>
                      <a:pt x="2289058" y="211257"/>
                    </a:lnTo>
                    <a:cubicBezTo>
                      <a:pt x="2289058" y="841949"/>
                      <a:pt x="1775222" y="1355785"/>
                      <a:pt x="1144529" y="1355785"/>
                    </a:cubicBezTo>
                    <a:cubicBezTo>
                      <a:pt x="513836" y="1355785"/>
                      <a:pt x="0" y="842508"/>
                      <a:pt x="0" y="211257"/>
                    </a:cubicBezTo>
                    <a:close/>
                  </a:path>
                </a:pathLst>
              </a:custGeom>
              <a:solidFill>
                <a:schemeClr val="bg1">
                  <a:alpha val="2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: Shape 56"/>
              <p:cNvSpPr/>
              <p:nvPr/>
            </p:nvSpPr>
            <p:spPr>
              <a:xfrm>
                <a:off x="3368832" y="1637"/>
                <a:ext cx="1718751" cy="1070631"/>
              </a:xfrm>
              <a:custGeom>
                <a:avLst/>
                <a:gdLst>
                  <a:gd name="connsiteX0" fmla="*/ 29445 w 1718751"/>
                  <a:gd name="connsiteY0" fmla="*/ 0 h 1070631"/>
                  <a:gd name="connsiteX1" fmla="*/ 41061 w 1718751"/>
                  <a:gd name="connsiteY1" fmla="*/ 0 h 1070631"/>
                  <a:gd name="connsiteX2" fmla="*/ 28434 w 1718751"/>
                  <a:gd name="connsiteY2" fmla="*/ 40607 h 1070631"/>
                  <a:gd name="connsiteX3" fmla="*/ 11183 w 1718751"/>
                  <a:gd name="connsiteY3" fmla="*/ 211256 h 1070631"/>
                  <a:gd name="connsiteX4" fmla="*/ 859375 w 1718751"/>
                  <a:gd name="connsiteY4" fmla="*/ 1059449 h 1070631"/>
                  <a:gd name="connsiteX5" fmla="*/ 1707569 w 1718751"/>
                  <a:gd name="connsiteY5" fmla="*/ 211256 h 1070631"/>
                  <a:gd name="connsiteX6" fmla="*/ 1690318 w 1718751"/>
                  <a:gd name="connsiteY6" fmla="*/ 40447 h 1070631"/>
                  <a:gd name="connsiteX7" fmla="*/ 1677746 w 1718751"/>
                  <a:gd name="connsiteY7" fmla="*/ 0 h 1070631"/>
                  <a:gd name="connsiteX8" fmla="*/ 1689306 w 1718751"/>
                  <a:gd name="connsiteY8" fmla="*/ 0 h 1070631"/>
                  <a:gd name="connsiteX9" fmla="*/ 1701249 w 1718751"/>
                  <a:gd name="connsiteY9" fmla="*/ 38361 h 1070631"/>
                  <a:gd name="connsiteX10" fmla="*/ 1718751 w 1718751"/>
                  <a:gd name="connsiteY10" fmla="*/ 211256 h 1070631"/>
                  <a:gd name="connsiteX11" fmla="*/ 859375 w 1718751"/>
                  <a:gd name="connsiteY11" fmla="*/ 1070631 h 1070631"/>
                  <a:gd name="connsiteX12" fmla="*/ 0 w 1718751"/>
                  <a:gd name="connsiteY12" fmla="*/ 211256 h 1070631"/>
                  <a:gd name="connsiteX13" fmla="*/ 17502 w 1718751"/>
                  <a:gd name="connsiteY13" fmla="*/ 38361 h 107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18751" h="1070631">
                    <a:moveTo>
                      <a:pt x="29445" y="0"/>
                    </a:moveTo>
                    <a:lnTo>
                      <a:pt x="41061" y="0"/>
                    </a:lnTo>
                    <a:lnTo>
                      <a:pt x="28434" y="40607"/>
                    </a:lnTo>
                    <a:cubicBezTo>
                      <a:pt x="17123" y="95753"/>
                      <a:pt x="11183" y="152827"/>
                      <a:pt x="11183" y="211256"/>
                    </a:cubicBezTo>
                    <a:cubicBezTo>
                      <a:pt x="11183" y="678684"/>
                      <a:pt x="391388" y="1059449"/>
                      <a:pt x="859375" y="1059449"/>
                    </a:cubicBezTo>
                    <a:cubicBezTo>
                      <a:pt x="1327363" y="1059449"/>
                      <a:pt x="1707569" y="679244"/>
                      <a:pt x="1707569" y="211256"/>
                    </a:cubicBezTo>
                    <a:cubicBezTo>
                      <a:pt x="1707569" y="152757"/>
                      <a:pt x="1701629" y="95631"/>
                      <a:pt x="1690318" y="40447"/>
                    </a:cubicBezTo>
                    <a:lnTo>
                      <a:pt x="1677746" y="0"/>
                    </a:lnTo>
                    <a:lnTo>
                      <a:pt x="1689306" y="0"/>
                    </a:lnTo>
                    <a:lnTo>
                      <a:pt x="1701249" y="38361"/>
                    </a:lnTo>
                    <a:cubicBezTo>
                      <a:pt x="1712723" y="94233"/>
                      <a:pt x="1718751" y="152058"/>
                      <a:pt x="1718751" y="211256"/>
                    </a:cubicBezTo>
                    <a:cubicBezTo>
                      <a:pt x="1718751" y="684835"/>
                      <a:pt x="1333514" y="1070631"/>
                      <a:pt x="859375" y="1070631"/>
                    </a:cubicBezTo>
                    <a:cubicBezTo>
                      <a:pt x="385238" y="1070631"/>
                      <a:pt x="0" y="684835"/>
                      <a:pt x="0" y="211256"/>
                    </a:cubicBezTo>
                    <a:cubicBezTo>
                      <a:pt x="0" y="152058"/>
                      <a:pt x="6028" y="94233"/>
                      <a:pt x="17502" y="38361"/>
                    </a:cubicBezTo>
                    <a:close/>
                  </a:path>
                </a:pathLst>
              </a:custGeom>
              <a:solidFill>
                <a:schemeClr val="bg1">
                  <a:alpha val="2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: Shape 54"/>
              <p:cNvSpPr/>
              <p:nvPr/>
            </p:nvSpPr>
            <p:spPr>
              <a:xfrm>
                <a:off x="3631061" y="1638"/>
                <a:ext cx="1194293" cy="808403"/>
              </a:xfrm>
              <a:custGeom>
                <a:avLst/>
                <a:gdLst>
                  <a:gd name="connsiteX0" fmla="*/ 40468 w 1194293"/>
                  <a:gd name="connsiteY0" fmla="*/ 0 h 808403"/>
                  <a:gd name="connsiteX1" fmla="*/ 52118 w 1194293"/>
                  <a:gd name="connsiteY1" fmla="*/ 0 h 808403"/>
                  <a:gd name="connsiteX2" fmla="*/ 23106 w 1194293"/>
                  <a:gd name="connsiteY2" fmla="*/ 93292 h 808403"/>
                  <a:gd name="connsiteX3" fmla="*/ 11183 w 1194293"/>
                  <a:gd name="connsiteY3" fmla="*/ 211256 h 808403"/>
                  <a:gd name="connsiteX4" fmla="*/ 597146 w 1194293"/>
                  <a:gd name="connsiteY4" fmla="*/ 797220 h 808403"/>
                  <a:gd name="connsiteX5" fmla="*/ 1183110 w 1194293"/>
                  <a:gd name="connsiteY5" fmla="*/ 211256 h 808403"/>
                  <a:gd name="connsiteX6" fmla="*/ 1171187 w 1194293"/>
                  <a:gd name="connsiteY6" fmla="*/ 93292 h 808403"/>
                  <a:gd name="connsiteX7" fmla="*/ 1142175 w 1194293"/>
                  <a:gd name="connsiteY7" fmla="*/ 0 h 808403"/>
                  <a:gd name="connsiteX8" fmla="*/ 1153825 w 1194293"/>
                  <a:gd name="connsiteY8" fmla="*/ 0 h 808403"/>
                  <a:gd name="connsiteX9" fmla="*/ 1182142 w 1194293"/>
                  <a:gd name="connsiteY9" fmla="*/ 91046 h 808403"/>
                  <a:gd name="connsiteX10" fmla="*/ 1194293 w 1194293"/>
                  <a:gd name="connsiteY10" fmla="*/ 211256 h 808403"/>
                  <a:gd name="connsiteX11" fmla="*/ 597146 w 1194293"/>
                  <a:gd name="connsiteY11" fmla="*/ 808403 h 808403"/>
                  <a:gd name="connsiteX12" fmla="*/ 0 w 1194293"/>
                  <a:gd name="connsiteY12" fmla="*/ 211256 h 808403"/>
                  <a:gd name="connsiteX13" fmla="*/ 12151 w 1194293"/>
                  <a:gd name="connsiteY13" fmla="*/ 91046 h 80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94293" h="808403">
                    <a:moveTo>
                      <a:pt x="40468" y="0"/>
                    </a:moveTo>
                    <a:lnTo>
                      <a:pt x="52118" y="0"/>
                    </a:lnTo>
                    <a:lnTo>
                      <a:pt x="23106" y="93292"/>
                    </a:lnTo>
                    <a:cubicBezTo>
                      <a:pt x="15289" y="131406"/>
                      <a:pt x="11183" y="170860"/>
                      <a:pt x="11183" y="211256"/>
                    </a:cubicBezTo>
                    <a:cubicBezTo>
                      <a:pt x="11183" y="534431"/>
                      <a:pt x="273972" y="797220"/>
                      <a:pt x="597146" y="797220"/>
                    </a:cubicBezTo>
                    <a:cubicBezTo>
                      <a:pt x="920321" y="797220"/>
                      <a:pt x="1183110" y="534431"/>
                      <a:pt x="1183110" y="211256"/>
                    </a:cubicBezTo>
                    <a:cubicBezTo>
                      <a:pt x="1183110" y="170860"/>
                      <a:pt x="1179004" y="131406"/>
                      <a:pt x="1171187" y="93292"/>
                    </a:cubicBezTo>
                    <a:lnTo>
                      <a:pt x="1142175" y="0"/>
                    </a:lnTo>
                    <a:lnTo>
                      <a:pt x="1153825" y="0"/>
                    </a:lnTo>
                    <a:lnTo>
                      <a:pt x="1182142" y="91046"/>
                    </a:lnTo>
                    <a:cubicBezTo>
                      <a:pt x="1190108" y="129886"/>
                      <a:pt x="1194293" y="170091"/>
                      <a:pt x="1194293" y="211256"/>
                    </a:cubicBezTo>
                    <a:cubicBezTo>
                      <a:pt x="1194293" y="540582"/>
                      <a:pt x="926472" y="808403"/>
                      <a:pt x="597146" y="808403"/>
                    </a:cubicBezTo>
                    <a:cubicBezTo>
                      <a:pt x="267821" y="808403"/>
                      <a:pt x="0" y="540582"/>
                      <a:pt x="0" y="211256"/>
                    </a:cubicBezTo>
                    <a:cubicBezTo>
                      <a:pt x="0" y="170091"/>
                      <a:pt x="4185" y="129886"/>
                      <a:pt x="12151" y="91046"/>
                    </a:cubicBezTo>
                    <a:close/>
                  </a:path>
                </a:pathLst>
              </a:custGeom>
              <a:solidFill>
                <a:schemeClr val="bg1">
                  <a:alpha val="2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346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Subtitle 9800"/>
          <p:cNvSpPr>
            <a:spLocks noGrp="1"/>
          </p:cNvSpPr>
          <p:nvPr>
            <p:ph type="subTitle" idx="1"/>
          </p:nvPr>
        </p:nvSpPr>
        <p:spPr>
          <a:xfrm rot="5400000">
            <a:off x="-872874" y="1949476"/>
            <a:ext cx="2992531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7CCB7-6D2A-48C8-9C30-EDD12AB2FD50}"/>
              </a:ext>
            </a:extLst>
          </p:cNvPr>
          <p:cNvGrpSpPr/>
          <p:nvPr/>
        </p:nvGrpSpPr>
        <p:grpSpPr>
          <a:xfrm>
            <a:off x="1103809" y="637163"/>
            <a:ext cx="9984382" cy="5583674"/>
            <a:chOff x="1104532" y="637886"/>
            <a:chExt cx="9984382" cy="5583674"/>
          </a:xfrm>
          <a:solidFill>
            <a:schemeClr val="accent2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4B6FCA1-77D0-44F7-9F26-60CC8B4942DB}"/>
                </a:ext>
              </a:extLst>
            </p:cNvPr>
            <p:cNvSpPr/>
            <p:nvPr/>
          </p:nvSpPr>
          <p:spPr>
            <a:xfrm>
              <a:off x="1104532" y="733333"/>
              <a:ext cx="9783364" cy="5488227"/>
            </a:xfrm>
            <a:custGeom>
              <a:avLst/>
              <a:gdLst/>
              <a:ahLst/>
              <a:cxnLst/>
              <a:rect l="0" t="0" r="0" b="0"/>
              <a:pathLst>
                <a:path w="9783363" h="5488226">
                  <a:moveTo>
                    <a:pt x="8092064" y="0"/>
                  </a:moveTo>
                  <a:lnTo>
                    <a:pt x="0" y="0"/>
                  </a:lnTo>
                  <a:lnTo>
                    <a:pt x="0" y="4057239"/>
                  </a:lnTo>
                  <a:lnTo>
                    <a:pt x="1840256" y="5488227"/>
                  </a:lnTo>
                  <a:lnTo>
                    <a:pt x="9784087" y="5488227"/>
                  </a:lnTo>
                  <a:lnTo>
                    <a:pt x="9784087" y="1211893"/>
                  </a:lnTo>
                  <a:close/>
                </a:path>
              </a:pathLst>
            </a:custGeom>
            <a:grpFill/>
            <a:ln w="7228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7EAD9D1-E42E-4350-8239-30D40C3CF5F5}"/>
                </a:ext>
              </a:extLst>
            </p:cNvPr>
            <p:cNvSpPr/>
            <p:nvPr/>
          </p:nvSpPr>
          <p:spPr>
            <a:xfrm>
              <a:off x="9903052" y="637886"/>
              <a:ext cx="1185862" cy="723087"/>
            </a:xfrm>
            <a:custGeom>
              <a:avLst/>
              <a:gdLst/>
              <a:ahLst/>
              <a:cxnLst/>
              <a:rect l="0" t="0" r="0" b="0"/>
              <a:pathLst>
                <a:path w="1185862" h="723086">
                  <a:moveTo>
                    <a:pt x="0" y="0"/>
                  </a:moveTo>
                  <a:lnTo>
                    <a:pt x="1185862" y="0"/>
                  </a:lnTo>
                  <a:lnTo>
                    <a:pt x="1185862" y="723087"/>
                  </a:lnTo>
                  <a:close/>
                </a:path>
              </a:pathLst>
            </a:custGeom>
            <a:grpFill/>
            <a:ln w="7228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360230" y="2311707"/>
            <a:ext cx="3831771" cy="4530914"/>
            <a:chOff x="8360230" y="2311707"/>
            <a:chExt cx="3831771" cy="4530914"/>
          </a:xfrm>
        </p:grpSpPr>
        <p:sp>
          <p:nvSpPr>
            <p:cNvPr id="41" name="Freeform: Shape 40"/>
            <p:cNvSpPr/>
            <p:nvPr/>
          </p:nvSpPr>
          <p:spPr>
            <a:xfrm>
              <a:off x="8360230" y="2311707"/>
              <a:ext cx="3831770" cy="4530914"/>
            </a:xfrm>
            <a:custGeom>
              <a:avLst/>
              <a:gdLst>
                <a:gd name="connsiteX0" fmla="*/ 2509684 w 3831770"/>
                <a:gd name="connsiteY0" fmla="*/ 0 h 4530914"/>
                <a:gd name="connsiteX1" fmla="*/ 3691294 w 3831770"/>
                <a:gd name="connsiteY1" fmla="*/ 293994 h 4530914"/>
                <a:gd name="connsiteX2" fmla="*/ 3831770 w 3831770"/>
                <a:gd name="connsiteY2" fmla="*/ 378277 h 4530914"/>
                <a:gd name="connsiteX3" fmla="*/ 3831770 w 3831770"/>
                <a:gd name="connsiteY3" fmla="*/ 398044 h 4530914"/>
                <a:gd name="connsiteX4" fmla="*/ 3697775 w 3831770"/>
                <a:gd name="connsiteY4" fmla="*/ 316549 h 4530914"/>
                <a:gd name="connsiteX5" fmla="*/ 2509684 w 3831770"/>
                <a:gd name="connsiteY5" fmla="*/ 14983 h 4530914"/>
                <a:gd name="connsiteX6" fmla="*/ 14983 w 3831770"/>
                <a:gd name="connsiteY6" fmla="*/ 2509685 h 4530914"/>
                <a:gd name="connsiteX7" fmla="*/ 923789 w 3831770"/>
                <a:gd name="connsiteY7" fmla="*/ 4433965 h 4530914"/>
                <a:gd name="connsiteX8" fmla="*/ 1053351 w 3831770"/>
                <a:gd name="connsiteY8" fmla="*/ 4530914 h 4530914"/>
                <a:gd name="connsiteX9" fmla="*/ 1025867 w 3831770"/>
                <a:gd name="connsiteY9" fmla="*/ 4530914 h 4530914"/>
                <a:gd name="connsiteX10" fmla="*/ 919836 w 3831770"/>
                <a:gd name="connsiteY10" fmla="*/ 4452175 h 4530914"/>
                <a:gd name="connsiteX11" fmla="*/ 734925 w 3831770"/>
                <a:gd name="connsiteY11" fmla="*/ 4284443 h 4530914"/>
                <a:gd name="connsiteX12" fmla="*/ 0 w 3831770"/>
                <a:gd name="connsiteY12" fmla="*/ 2509685 h 4530914"/>
                <a:gd name="connsiteX13" fmla="*/ 734925 w 3831770"/>
                <a:gd name="connsiteY13" fmla="*/ 734926 h 4530914"/>
                <a:gd name="connsiteX14" fmla="*/ 2509684 w 3831770"/>
                <a:gd name="connsiteY14" fmla="*/ 0 h 453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1770" h="4530914">
                  <a:moveTo>
                    <a:pt x="2509684" y="0"/>
                  </a:moveTo>
                  <a:cubicBezTo>
                    <a:pt x="2928745" y="0"/>
                    <a:pt x="3332004" y="101839"/>
                    <a:pt x="3691294" y="293994"/>
                  </a:cubicBezTo>
                  <a:lnTo>
                    <a:pt x="3831770" y="378277"/>
                  </a:lnTo>
                  <a:lnTo>
                    <a:pt x="3831770" y="398044"/>
                  </a:lnTo>
                  <a:lnTo>
                    <a:pt x="3697775" y="316549"/>
                  </a:lnTo>
                  <a:cubicBezTo>
                    <a:pt x="3344324" y="124285"/>
                    <a:pt x="2939514" y="14983"/>
                    <a:pt x="2509684" y="14983"/>
                  </a:cubicBezTo>
                  <a:cubicBezTo>
                    <a:pt x="1134227" y="14983"/>
                    <a:pt x="14983" y="1134227"/>
                    <a:pt x="14983" y="2509685"/>
                  </a:cubicBezTo>
                  <a:cubicBezTo>
                    <a:pt x="14983" y="3283379"/>
                    <a:pt x="369119" y="3976006"/>
                    <a:pt x="923789" y="4433965"/>
                  </a:cubicBezTo>
                  <a:lnTo>
                    <a:pt x="1053351" y="4530914"/>
                  </a:lnTo>
                  <a:lnTo>
                    <a:pt x="1025867" y="4530914"/>
                  </a:lnTo>
                  <a:lnTo>
                    <a:pt x="919836" y="4452175"/>
                  </a:lnTo>
                  <a:cubicBezTo>
                    <a:pt x="855915" y="4399662"/>
                    <a:pt x="794203" y="4343721"/>
                    <a:pt x="734925" y="4284443"/>
                  </a:cubicBezTo>
                  <a:cubicBezTo>
                    <a:pt x="260708" y="3810226"/>
                    <a:pt x="0" y="3180182"/>
                    <a:pt x="0" y="2509685"/>
                  </a:cubicBezTo>
                  <a:cubicBezTo>
                    <a:pt x="0" y="1839187"/>
                    <a:pt x="260708" y="1209144"/>
                    <a:pt x="734925" y="734926"/>
                  </a:cubicBezTo>
                  <a:cubicBezTo>
                    <a:pt x="1209144" y="260708"/>
                    <a:pt x="1839187" y="0"/>
                    <a:pt x="2509684" y="0"/>
                  </a:cubicBez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8608202" y="2559679"/>
              <a:ext cx="3583798" cy="4282942"/>
            </a:xfrm>
            <a:custGeom>
              <a:avLst/>
              <a:gdLst>
                <a:gd name="connsiteX0" fmla="*/ 3583798 w 3583798"/>
                <a:gd name="connsiteY0" fmla="*/ 4074397 h 4282942"/>
                <a:gd name="connsiteX1" fmla="*/ 3583798 w 3583798"/>
                <a:gd name="connsiteY1" fmla="*/ 4094482 h 4282942"/>
                <a:gd name="connsiteX2" fmla="*/ 3516017 w 3583798"/>
                <a:gd name="connsiteY2" fmla="*/ 4144796 h 4282942"/>
                <a:gd name="connsiteX3" fmla="*/ 3374932 w 3583798"/>
                <a:gd name="connsiteY3" fmla="*/ 4231783 h 4282942"/>
                <a:gd name="connsiteX4" fmla="*/ 3276345 w 3583798"/>
                <a:gd name="connsiteY4" fmla="*/ 4282942 h 4282942"/>
                <a:gd name="connsiteX5" fmla="*/ 3241933 w 3583798"/>
                <a:gd name="connsiteY5" fmla="*/ 4282942 h 4282942"/>
                <a:gd name="connsiteX6" fmla="*/ 3379273 w 3583798"/>
                <a:gd name="connsiteY6" fmla="*/ 4210403 h 4282942"/>
                <a:gd name="connsiteX7" fmla="*/ 3517124 w 3583798"/>
                <a:gd name="connsiteY7" fmla="*/ 4124282 h 4282942"/>
                <a:gd name="connsiteX8" fmla="*/ 2261713 w 3583798"/>
                <a:gd name="connsiteY8" fmla="*/ 0 h 4282942"/>
                <a:gd name="connsiteX9" fmla="*/ 3516017 w 3583798"/>
                <a:gd name="connsiteY9" fmla="*/ 378630 h 4282942"/>
                <a:gd name="connsiteX10" fmla="*/ 3583798 w 3583798"/>
                <a:gd name="connsiteY10" fmla="*/ 428945 h 4282942"/>
                <a:gd name="connsiteX11" fmla="*/ 3583798 w 3583798"/>
                <a:gd name="connsiteY11" fmla="*/ 449030 h 4282942"/>
                <a:gd name="connsiteX12" fmla="*/ 3517124 w 3583798"/>
                <a:gd name="connsiteY12" fmla="*/ 399144 h 4282942"/>
                <a:gd name="connsiteX13" fmla="*/ 2261713 w 3583798"/>
                <a:gd name="connsiteY13" fmla="*/ 14984 h 4282942"/>
                <a:gd name="connsiteX14" fmla="*/ 14983 w 3583798"/>
                <a:gd name="connsiteY14" fmla="*/ 2261713 h 4282942"/>
                <a:gd name="connsiteX15" fmla="*/ 1191552 w 3583798"/>
                <a:gd name="connsiteY15" fmla="*/ 4236928 h 4282942"/>
                <a:gd name="connsiteX16" fmla="*/ 1286949 w 3583798"/>
                <a:gd name="connsiteY16" fmla="*/ 4282942 h 4282942"/>
                <a:gd name="connsiteX17" fmla="*/ 1248745 w 3583798"/>
                <a:gd name="connsiteY17" fmla="*/ 4282942 h 4282942"/>
                <a:gd name="connsiteX18" fmla="*/ 1196780 w 3583798"/>
                <a:gd name="connsiteY18" fmla="*/ 4258368 h 4282942"/>
                <a:gd name="connsiteX19" fmla="*/ 662257 w 3583798"/>
                <a:gd name="connsiteY19" fmla="*/ 3861169 h 4282942"/>
                <a:gd name="connsiteX20" fmla="*/ 0 w 3583798"/>
                <a:gd name="connsiteY20" fmla="*/ 2261713 h 4282942"/>
                <a:gd name="connsiteX21" fmla="*/ 662257 w 3583798"/>
                <a:gd name="connsiteY21" fmla="*/ 662257 h 4282942"/>
                <a:gd name="connsiteX22" fmla="*/ 2261713 w 3583798"/>
                <a:gd name="connsiteY22" fmla="*/ 0 h 428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3798" h="4282942">
                  <a:moveTo>
                    <a:pt x="3583798" y="4074397"/>
                  </a:moveTo>
                  <a:lnTo>
                    <a:pt x="3583798" y="4094482"/>
                  </a:lnTo>
                  <a:lnTo>
                    <a:pt x="3516017" y="4144796"/>
                  </a:lnTo>
                  <a:cubicBezTo>
                    <a:pt x="3469970" y="4175585"/>
                    <a:pt x="3422912" y="4204593"/>
                    <a:pt x="3374932" y="4231783"/>
                  </a:cubicBezTo>
                  <a:lnTo>
                    <a:pt x="3276345" y="4282942"/>
                  </a:lnTo>
                  <a:lnTo>
                    <a:pt x="3241933" y="4282942"/>
                  </a:lnTo>
                  <a:lnTo>
                    <a:pt x="3379273" y="4210403"/>
                  </a:lnTo>
                  <a:cubicBezTo>
                    <a:pt x="3426318" y="4183324"/>
                    <a:pt x="3472295" y="4154590"/>
                    <a:pt x="3517124" y="4124282"/>
                  </a:cubicBezTo>
                  <a:close/>
                  <a:moveTo>
                    <a:pt x="2261713" y="0"/>
                  </a:moveTo>
                  <a:cubicBezTo>
                    <a:pt x="2714580" y="0"/>
                    <a:pt x="3147641" y="132321"/>
                    <a:pt x="3516017" y="378630"/>
                  </a:cubicBezTo>
                  <a:lnTo>
                    <a:pt x="3583798" y="428945"/>
                  </a:lnTo>
                  <a:lnTo>
                    <a:pt x="3583798" y="449030"/>
                  </a:lnTo>
                  <a:lnTo>
                    <a:pt x="3517124" y="399144"/>
                  </a:lnTo>
                  <a:cubicBezTo>
                    <a:pt x="3158493" y="156680"/>
                    <a:pt x="2726380" y="14984"/>
                    <a:pt x="2261713" y="14984"/>
                  </a:cubicBezTo>
                  <a:cubicBezTo>
                    <a:pt x="1022603" y="14984"/>
                    <a:pt x="14983" y="1022603"/>
                    <a:pt x="14983" y="2261713"/>
                  </a:cubicBezTo>
                  <a:cubicBezTo>
                    <a:pt x="14983" y="3113602"/>
                    <a:pt x="491241" y="3856075"/>
                    <a:pt x="1191552" y="4236928"/>
                  </a:cubicBezTo>
                  <a:lnTo>
                    <a:pt x="1286949" y="4282942"/>
                  </a:lnTo>
                  <a:lnTo>
                    <a:pt x="1248745" y="4282942"/>
                  </a:lnTo>
                  <a:lnTo>
                    <a:pt x="1196780" y="4258368"/>
                  </a:lnTo>
                  <a:cubicBezTo>
                    <a:pt x="1002434" y="4154465"/>
                    <a:pt x="822390" y="4021302"/>
                    <a:pt x="662257" y="3861169"/>
                  </a:cubicBezTo>
                  <a:cubicBezTo>
                    <a:pt x="235236" y="3434148"/>
                    <a:pt x="0" y="2866285"/>
                    <a:pt x="0" y="2261713"/>
                  </a:cubicBezTo>
                  <a:cubicBezTo>
                    <a:pt x="0" y="1657141"/>
                    <a:pt x="235236" y="1089278"/>
                    <a:pt x="662257" y="662257"/>
                  </a:cubicBezTo>
                  <a:cubicBezTo>
                    <a:pt x="1089278" y="235237"/>
                    <a:pt x="1657141" y="0"/>
                    <a:pt x="2261713" y="0"/>
                  </a:cubicBez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8848681" y="2800157"/>
              <a:ext cx="3343319" cy="4042464"/>
            </a:xfrm>
            <a:custGeom>
              <a:avLst/>
              <a:gdLst>
                <a:gd name="connsiteX0" fmla="*/ 2021232 w 3343319"/>
                <a:gd name="connsiteY0" fmla="*/ 0 h 4042464"/>
                <a:gd name="connsiteX1" fmla="*/ 3301667 w 3343319"/>
                <a:gd name="connsiteY1" fmla="*/ 456925 h 4042464"/>
                <a:gd name="connsiteX2" fmla="*/ 3343319 w 3343319"/>
                <a:gd name="connsiteY2" fmla="*/ 494649 h 4042464"/>
                <a:gd name="connsiteX3" fmla="*/ 3343319 w 3343319"/>
                <a:gd name="connsiteY3" fmla="*/ 515921 h 4042464"/>
                <a:gd name="connsiteX4" fmla="*/ 3296765 w 3343319"/>
                <a:gd name="connsiteY4" fmla="*/ 473602 h 4042464"/>
                <a:gd name="connsiteX5" fmla="*/ 2021232 w 3343319"/>
                <a:gd name="connsiteY5" fmla="*/ 14983 h 4042464"/>
                <a:gd name="connsiteX6" fmla="*/ 14983 w 3343319"/>
                <a:gd name="connsiteY6" fmla="*/ 2021232 h 4042464"/>
                <a:gd name="connsiteX7" fmla="*/ 2021232 w 3343319"/>
                <a:gd name="connsiteY7" fmla="*/ 4027481 h 4042464"/>
                <a:gd name="connsiteX8" fmla="*/ 3296765 w 3343319"/>
                <a:gd name="connsiteY8" fmla="*/ 3568863 h 4042464"/>
                <a:gd name="connsiteX9" fmla="*/ 3343319 w 3343319"/>
                <a:gd name="connsiteY9" fmla="*/ 3526544 h 4042464"/>
                <a:gd name="connsiteX10" fmla="*/ 3343319 w 3343319"/>
                <a:gd name="connsiteY10" fmla="*/ 3547971 h 4042464"/>
                <a:gd name="connsiteX11" fmla="*/ 3301667 w 3343319"/>
                <a:gd name="connsiteY11" fmla="*/ 3585755 h 4042464"/>
                <a:gd name="connsiteX12" fmla="*/ 2021232 w 3343319"/>
                <a:gd name="connsiteY12" fmla="*/ 4042464 h 4042464"/>
                <a:gd name="connsiteX13" fmla="*/ 591836 w 3343319"/>
                <a:gd name="connsiteY13" fmla="*/ 3450628 h 4042464"/>
                <a:gd name="connsiteX14" fmla="*/ 0 w 3343319"/>
                <a:gd name="connsiteY14" fmla="*/ 2021232 h 4042464"/>
                <a:gd name="connsiteX15" fmla="*/ 591836 w 3343319"/>
                <a:gd name="connsiteY15" fmla="*/ 591837 h 4042464"/>
                <a:gd name="connsiteX16" fmla="*/ 2021232 w 3343319"/>
                <a:gd name="connsiteY16" fmla="*/ 0 h 40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43319" h="4042464">
                  <a:moveTo>
                    <a:pt x="2021232" y="0"/>
                  </a:moveTo>
                  <a:cubicBezTo>
                    <a:pt x="2493858" y="0"/>
                    <a:pt x="2941247" y="161175"/>
                    <a:pt x="3301667" y="456925"/>
                  </a:cubicBezTo>
                  <a:lnTo>
                    <a:pt x="3343319" y="494649"/>
                  </a:lnTo>
                  <a:lnTo>
                    <a:pt x="3343319" y="515921"/>
                  </a:lnTo>
                  <a:lnTo>
                    <a:pt x="3296765" y="473602"/>
                  </a:lnTo>
                  <a:cubicBezTo>
                    <a:pt x="2949851" y="187199"/>
                    <a:pt x="2505330" y="14983"/>
                    <a:pt x="2021232" y="14983"/>
                  </a:cubicBezTo>
                  <a:cubicBezTo>
                    <a:pt x="914724" y="14983"/>
                    <a:pt x="14983" y="914724"/>
                    <a:pt x="14983" y="2021232"/>
                  </a:cubicBezTo>
                  <a:cubicBezTo>
                    <a:pt x="14983" y="3127741"/>
                    <a:pt x="914724" y="4027481"/>
                    <a:pt x="2021232" y="4027481"/>
                  </a:cubicBezTo>
                  <a:cubicBezTo>
                    <a:pt x="2505330" y="4027481"/>
                    <a:pt x="2949851" y="3855265"/>
                    <a:pt x="3296765" y="3568863"/>
                  </a:cubicBezTo>
                  <a:lnTo>
                    <a:pt x="3343319" y="3526544"/>
                  </a:lnTo>
                  <a:lnTo>
                    <a:pt x="3343319" y="3547971"/>
                  </a:lnTo>
                  <a:lnTo>
                    <a:pt x="3301667" y="3585755"/>
                  </a:lnTo>
                  <a:cubicBezTo>
                    <a:pt x="2941247" y="3881864"/>
                    <a:pt x="2493858" y="4042464"/>
                    <a:pt x="2021232" y="4042464"/>
                  </a:cubicBezTo>
                  <a:cubicBezTo>
                    <a:pt x="1481088" y="4042464"/>
                    <a:pt x="973907" y="3831951"/>
                    <a:pt x="591836" y="3450628"/>
                  </a:cubicBezTo>
                  <a:cubicBezTo>
                    <a:pt x="209765" y="3068557"/>
                    <a:pt x="0" y="2561376"/>
                    <a:pt x="0" y="2021232"/>
                  </a:cubicBezTo>
                  <a:cubicBezTo>
                    <a:pt x="0" y="1481088"/>
                    <a:pt x="210514" y="973907"/>
                    <a:pt x="591836" y="591837"/>
                  </a:cubicBezTo>
                  <a:cubicBezTo>
                    <a:pt x="973907" y="209765"/>
                    <a:pt x="1481088" y="0"/>
                    <a:pt x="2021232" y="0"/>
                  </a:cubicBez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9047958" y="2999435"/>
              <a:ext cx="3144042" cy="3643913"/>
            </a:xfrm>
            <a:custGeom>
              <a:avLst/>
              <a:gdLst>
                <a:gd name="connsiteX0" fmla="*/ 1821956 w 3144042"/>
                <a:gd name="connsiteY0" fmla="*/ 0 h 3643913"/>
                <a:gd name="connsiteX1" fmla="*/ 3110510 w 3144042"/>
                <a:gd name="connsiteY1" fmla="*/ 533402 h 3643913"/>
                <a:gd name="connsiteX2" fmla="*/ 3144042 w 3144042"/>
                <a:gd name="connsiteY2" fmla="*/ 570373 h 3643913"/>
                <a:gd name="connsiteX3" fmla="*/ 3144042 w 3144042"/>
                <a:gd name="connsiteY3" fmla="*/ 594280 h 3643913"/>
                <a:gd name="connsiteX4" fmla="*/ 3099087 w 3144042"/>
                <a:gd name="connsiteY4" fmla="*/ 544826 h 3643913"/>
                <a:gd name="connsiteX5" fmla="*/ 1821956 w 3144042"/>
                <a:gd name="connsiteY5" fmla="*/ 14983 h 3643913"/>
                <a:gd name="connsiteX6" fmla="*/ 14983 w 3144042"/>
                <a:gd name="connsiteY6" fmla="*/ 1821956 h 3643913"/>
                <a:gd name="connsiteX7" fmla="*/ 1821956 w 3144042"/>
                <a:gd name="connsiteY7" fmla="*/ 3628930 h 3643913"/>
                <a:gd name="connsiteX8" fmla="*/ 3099087 w 3144042"/>
                <a:gd name="connsiteY8" fmla="*/ 3099087 h 3643913"/>
                <a:gd name="connsiteX9" fmla="*/ 3144042 w 3144042"/>
                <a:gd name="connsiteY9" fmla="*/ 3049633 h 3643913"/>
                <a:gd name="connsiteX10" fmla="*/ 3144042 w 3144042"/>
                <a:gd name="connsiteY10" fmla="*/ 3073481 h 3643913"/>
                <a:gd name="connsiteX11" fmla="*/ 3110510 w 3144042"/>
                <a:gd name="connsiteY11" fmla="*/ 3110511 h 3643913"/>
                <a:gd name="connsiteX12" fmla="*/ 1821956 w 3144042"/>
                <a:gd name="connsiteY12" fmla="*/ 3643913 h 3643913"/>
                <a:gd name="connsiteX13" fmla="*/ 533402 w 3144042"/>
                <a:gd name="connsiteY13" fmla="*/ 3110511 h 3643913"/>
                <a:gd name="connsiteX14" fmla="*/ 0 w 3144042"/>
                <a:gd name="connsiteY14" fmla="*/ 1821956 h 3643913"/>
                <a:gd name="connsiteX15" fmla="*/ 533402 w 3144042"/>
                <a:gd name="connsiteY15" fmla="*/ 533402 h 3643913"/>
                <a:gd name="connsiteX16" fmla="*/ 1821956 w 3144042"/>
                <a:gd name="connsiteY16" fmla="*/ 0 h 364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4042" h="3643913">
                  <a:moveTo>
                    <a:pt x="1821956" y="0"/>
                  </a:moveTo>
                  <a:cubicBezTo>
                    <a:pt x="2308910" y="0"/>
                    <a:pt x="2765897" y="189538"/>
                    <a:pt x="3110510" y="533402"/>
                  </a:cubicBezTo>
                  <a:lnTo>
                    <a:pt x="3144042" y="570373"/>
                  </a:lnTo>
                  <a:lnTo>
                    <a:pt x="3144042" y="594280"/>
                  </a:lnTo>
                  <a:lnTo>
                    <a:pt x="3099087" y="544826"/>
                  </a:lnTo>
                  <a:cubicBezTo>
                    <a:pt x="2771891" y="217631"/>
                    <a:pt x="2320148" y="14983"/>
                    <a:pt x="1821956" y="14983"/>
                  </a:cubicBezTo>
                  <a:cubicBezTo>
                    <a:pt x="825573" y="14983"/>
                    <a:pt x="14983" y="825574"/>
                    <a:pt x="14983" y="1821956"/>
                  </a:cubicBezTo>
                  <a:cubicBezTo>
                    <a:pt x="14983" y="2818339"/>
                    <a:pt x="825573" y="3628930"/>
                    <a:pt x="1821956" y="3628930"/>
                  </a:cubicBezTo>
                  <a:cubicBezTo>
                    <a:pt x="2320148" y="3628930"/>
                    <a:pt x="2771891" y="3426282"/>
                    <a:pt x="3099087" y="3099087"/>
                  </a:cubicBezTo>
                  <a:lnTo>
                    <a:pt x="3144042" y="3049633"/>
                  </a:lnTo>
                  <a:lnTo>
                    <a:pt x="3144042" y="3073481"/>
                  </a:lnTo>
                  <a:lnTo>
                    <a:pt x="3110510" y="3110511"/>
                  </a:lnTo>
                  <a:cubicBezTo>
                    <a:pt x="2765897" y="3454376"/>
                    <a:pt x="2308910" y="3643913"/>
                    <a:pt x="1821956" y="3643913"/>
                  </a:cubicBezTo>
                  <a:cubicBezTo>
                    <a:pt x="1335002" y="3643913"/>
                    <a:pt x="878016" y="3454376"/>
                    <a:pt x="533402" y="3110511"/>
                  </a:cubicBezTo>
                  <a:cubicBezTo>
                    <a:pt x="189538" y="2765897"/>
                    <a:pt x="0" y="2308910"/>
                    <a:pt x="0" y="1821956"/>
                  </a:cubicBezTo>
                  <a:cubicBezTo>
                    <a:pt x="0" y="1335003"/>
                    <a:pt x="189538" y="878016"/>
                    <a:pt x="533402" y="533402"/>
                  </a:cubicBezTo>
                  <a:cubicBezTo>
                    <a:pt x="877266" y="189538"/>
                    <a:pt x="1335002" y="0"/>
                    <a:pt x="1821956" y="0"/>
                  </a:cubicBez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9336386" y="3287862"/>
              <a:ext cx="2855615" cy="3067059"/>
            </a:xfrm>
            <a:custGeom>
              <a:avLst/>
              <a:gdLst>
                <a:gd name="connsiteX0" fmla="*/ 1533530 w 2855615"/>
                <a:gd name="connsiteY0" fmla="*/ 0 h 3067059"/>
                <a:gd name="connsiteX1" fmla="*/ 2804855 w 2855615"/>
                <a:gd name="connsiteY1" fmla="*/ 676951 h 3067059"/>
                <a:gd name="connsiteX2" fmla="*/ 2855615 w 2855615"/>
                <a:gd name="connsiteY2" fmla="*/ 760432 h 3067059"/>
                <a:gd name="connsiteX3" fmla="*/ 2855615 w 2855615"/>
                <a:gd name="connsiteY3" fmla="*/ 789477 h 3067059"/>
                <a:gd name="connsiteX4" fmla="*/ 2792241 w 2855615"/>
                <a:gd name="connsiteY4" fmla="*/ 685313 h 3067059"/>
                <a:gd name="connsiteX5" fmla="*/ 1533530 w 2855615"/>
                <a:gd name="connsiteY5" fmla="*/ 14984 h 3067059"/>
                <a:gd name="connsiteX6" fmla="*/ 14983 w 2855615"/>
                <a:gd name="connsiteY6" fmla="*/ 1533530 h 3067059"/>
                <a:gd name="connsiteX7" fmla="*/ 1533530 w 2855615"/>
                <a:gd name="connsiteY7" fmla="*/ 3052076 h 3067059"/>
                <a:gd name="connsiteX8" fmla="*/ 2792439 w 2855615"/>
                <a:gd name="connsiteY8" fmla="*/ 2381747 h 3067059"/>
                <a:gd name="connsiteX9" fmla="*/ 2855615 w 2855615"/>
                <a:gd name="connsiteY9" fmla="*/ 2277844 h 3067059"/>
                <a:gd name="connsiteX10" fmla="*/ 2855615 w 2855615"/>
                <a:gd name="connsiteY10" fmla="*/ 2306353 h 3067059"/>
                <a:gd name="connsiteX11" fmla="*/ 2804657 w 2855615"/>
                <a:gd name="connsiteY11" fmla="*/ 2390109 h 3067059"/>
                <a:gd name="connsiteX12" fmla="*/ 1533530 w 2855615"/>
                <a:gd name="connsiteY12" fmla="*/ 3067059 h 3067059"/>
                <a:gd name="connsiteX13" fmla="*/ 0 w 2855615"/>
                <a:gd name="connsiteY13" fmla="*/ 1533530 h 3067059"/>
                <a:gd name="connsiteX14" fmla="*/ 1533530 w 2855615"/>
                <a:gd name="connsiteY14" fmla="*/ 0 h 306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5615" h="3067059">
                  <a:moveTo>
                    <a:pt x="1533530" y="0"/>
                  </a:moveTo>
                  <a:cubicBezTo>
                    <a:pt x="2062155" y="0"/>
                    <a:pt x="2529034" y="268937"/>
                    <a:pt x="2804855" y="676951"/>
                  </a:cubicBezTo>
                  <a:lnTo>
                    <a:pt x="2855615" y="760432"/>
                  </a:lnTo>
                  <a:lnTo>
                    <a:pt x="2855615" y="789477"/>
                  </a:lnTo>
                  <a:lnTo>
                    <a:pt x="2792241" y="685313"/>
                  </a:lnTo>
                  <a:cubicBezTo>
                    <a:pt x="2518967" y="281286"/>
                    <a:pt x="2056537" y="14984"/>
                    <a:pt x="1533530" y="14984"/>
                  </a:cubicBezTo>
                  <a:cubicBezTo>
                    <a:pt x="696718" y="14984"/>
                    <a:pt x="14983" y="695969"/>
                    <a:pt x="14983" y="1533530"/>
                  </a:cubicBezTo>
                  <a:cubicBezTo>
                    <a:pt x="14983" y="2370341"/>
                    <a:pt x="695969" y="3052076"/>
                    <a:pt x="1533530" y="3052076"/>
                  </a:cubicBezTo>
                  <a:cubicBezTo>
                    <a:pt x="2057004" y="3052076"/>
                    <a:pt x="2519318" y="2785773"/>
                    <a:pt x="2792439" y="2381747"/>
                  </a:cubicBezTo>
                  <a:lnTo>
                    <a:pt x="2855615" y="2277844"/>
                  </a:lnTo>
                  <a:lnTo>
                    <a:pt x="2855615" y="2306353"/>
                  </a:lnTo>
                  <a:lnTo>
                    <a:pt x="2804657" y="2390109"/>
                  </a:lnTo>
                  <a:cubicBezTo>
                    <a:pt x="2528683" y="2798123"/>
                    <a:pt x="2061687" y="3067059"/>
                    <a:pt x="1533530" y="3067059"/>
                  </a:cubicBezTo>
                  <a:cubicBezTo>
                    <a:pt x="688477" y="3067059"/>
                    <a:pt x="0" y="2379330"/>
                    <a:pt x="0" y="1533530"/>
                  </a:cubicBezTo>
                  <a:cubicBezTo>
                    <a:pt x="0" y="688478"/>
                    <a:pt x="687728" y="0"/>
                    <a:pt x="1533530" y="0"/>
                  </a:cubicBez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0B20647-20A8-4FBC-A8A7-4FE0184127AB}"/>
                </a:ext>
              </a:extLst>
            </p:cNvPr>
            <p:cNvSpPr/>
            <p:nvPr/>
          </p:nvSpPr>
          <p:spPr>
            <a:xfrm>
              <a:off x="9718456" y="3669933"/>
              <a:ext cx="2299920" cy="2299920"/>
            </a:xfrm>
            <a:custGeom>
              <a:avLst/>
              <a:gdLst/>
              <a:ahLst/>
              <a:cxnLst/>
              <a:rect l="0" t="0" r="0" b="0"/>
              <a:pathLst>
                <a:path w="2099886" h="2099886">
                  <a:moveTo>
                    <a:pt x="1051311" y="2102623"/>
                  </a:moveTo>
                  <a:cubicBezTo>
                    <a:pt x="471278" y="2102623"/>
                    <a:pt x="0" y="1630661"/>
                    <a:pt x="0" y="1051311"/>
                  </a:cubicBezTo>
                  <a:cubicBezTo>
                    <a:pt x="0" y="471962"/>
                    <a:pt x="471962" y="0"/>
                    <a:pt x="1051311" y="0"/>
                  </a:cubicBezTo>
                  <a:cubicBezTo>
                    <a:pt x="1630661" y="0"/>
                    <a:pt x="2102623" y="471962"/>
                    <a:pt x="2102623" y="1051311"/>
                  </a:cubicBezTo>
                  <a:cubicBezTo>
                    <a:pt x="2102623" y="1630661"/>
                    <a:pt x="1631345" y="2102623"/>
                    <a:pt x="1051311" y="2102623"/>
                  </a:cubicBezTo>
                  <a:close/>
                  <a:moveTo>
                    <a:pt x="1051311" y="13680"/>
                  </a:moveTo>
                  <a:cubicBezTo>
                    <a:pt x="478802" y="13680"/>
                    <a:pt x="13680" y="479486"/>
                    <a:pt x="13680" y="1051311"/>
                  </a:cubicBezTo>
                  <a:cubicBezTo>
                    <a:pt x="13680" y="1623137"/>
                    <a:pt x="478802" y="2088943"/>
                    <a:pt x="1051311" y="2088943"/>
                  </a:cubicBezTo>
                  <a:cubicBezTo>
                    <a:pt x="1623821" y="2088943"/>
                    <a:pt x="2088943" y="1623821"/>
                    <a:pt x="2088943" y="1051311"/>
                  </a:cubicBezTo>
                  <a:cubicBezTo>
                    <a:pt x="2088943" y="478802"/>
                    <a:pt x="1623821" y="13680"/>
                    <a:pt x="1051311" y="13680"/>
                  </a:cubicBez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A264F8A-210B-4301-AB7C-E0BDE24B25C9}"/>
                </a:ext>
              </a:extLst>
            </p:cNvPr>
            <p:cNvSpPr/>
            <p:nvPr/>
          </p:nvSpPr>
          <p:spPr>
            <a:xfrm>
              <a:off x="10069812" y="4021289"/>
              <a:ext cx="1595710" cy="1595710"/>
            </a:xfrm>
            <a:custGeom>
              <a:avLst/>
              <a:gdLst/>
              <a:ahLst/>
              <a:cxnLst/>
              <a:rect l="0" t="0" r="0" b="0"/>
              <a:pathLst>
                <a:path w="1456924" h="1456924">
                  <a:moveTo>
                    <a:pt x="730514" y="1461029"/>
                  </a:moveTo>
                  <a:cubicBezTo>
                    <a:pt x="327637" y="1461029"/>
                    <a:pt x="0" y="1133392"/>
                    <a:pt x="0" y="730514"/>
                  </a:cubicBezTo>
                  <a:cubicBezTo>
                    <a:pt x="0" y="327637"/>
                    <a:pt x="327637" y="0"/>
                    <a:pt x="730514" y="0"/>
                  </a:cubicBezTo>
                  <a:cubicBezTo>
                    <a:pt x="1133392" y="0"/>
                    <a:pt x="1461029" y="327637"/>
                    <a:pt x="1461029" y="730514"/>
                  </a:cubicBezTo>
                  <a:cubicBezTo>
                    <a:pt x="1461029" y="1133392"/>
                    <a:pt x="1133392" y="1461029"/>
                    <a:pt x="730514" y="1461029"/>
                  </a:cubicBezTo>
                  <a:close/>
                  <a:moveTo>
                    <a:pt x="730514" y="13680"/>
                  </a:moveTo>
                  <a:cubicBezTo>
                    <a:pt x="335161" y="13680"/>
                    <a:pt x="13680" y="335161"/>
                    <a:pt x="13680" y="730514"/>
                  </a:cubicBezTo>
                  <a:cubicBezTo>
                    <a:pt x="13680" y="1125868"/>
                    <a:pt x="335161" y="1447349"/>
                    <a:pt x="730514" y="1447349"/>
                  </a:cubicBezTo>
                  <a:cubicBezTo>
                    <a:pt x="1125868" y="1447349"/>
                    <a:pt x="1447349" y="1125868"/>
                    <a:pt x="1447349" y="730514"/>
                  </a:cubicBezTo>
                  <a:cubicBezTo>
                    <a:pt x="1447349" y="335161"/>
                    <a:pt x="1125868" y="13680"/>
                    <a:pt x="730514" y="13680"/>
                  </a:cubicBez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355138" y="1637"/>
            <a:ext cx="3746138" cy="2084324"/>
            <a:chOff x="2355138" y="1637"/>
            <a:chExt cx="3746138" cy="2084324"/>
          </a:xfrm>
        </p:grpSpPr>
        <p:sp>
          <p:nvSpPr>
            <p:cNvPr id="45" name="Freeform: Shape 44"/>
            <p:cNvSpPr/>
            <p:nvPr/>
          </p:nvSpPr>
          <p:spPr>
            <a:xfrm>
              <a:off x="2355138" y="1637"/>
              <a:ext cx="3746138" cy="2084324"/>
            </a:xfrm>
            <a:custGeom>
              <a:avLst/>
              <a:gdLst>
                <a:gd name="connsiteX0" fmla="*/ 12767 w 3746138"/>
                <a:gd name="connsiteY0" fmla="*/ 0 h 2084324"/>
                <a:gd name="connsiteX1" fmla="*/ 24056 w 3746138"/>
                <a:gd name="connsiteY1" fmla="*/ 0 h 2084324"/>
                <a:gd name="connsiteX2" fmla="*/ 20815 w 3746138"/>
                <a:gd name="connsiteY2" fmla="*/ 21176 h 2084324"/>
                <a:gd name="connsiteX3" fmla="*/ 11183 w 3746138"/>
                <a:gd name="connsiteY3" fmla="*/ 211256 h 2084324"/>
                <a:gd name="connsiteX4" fmla="*/ 1873070 w 3746138"/>
                <a:gd name="connsiteY4" fmla="*/ 2073142 h 2084324"/>
                <a:gd name="connsiteX5" fmla="*/ 3734956 w 3746138"/>
                <a:gd name="connsiteY5" fmla="*/ 211256 h 2084324"/>
                <a:gd name="connsiteX6" fmla="*/ 3725324 w 3746138"/>
                <a:gd name="connsiteY6" fmla="*/ 21176 h 2084324"/>
                <a:gd name="connsiteX7" fmla="*/ 3722082 w 3746138"/>
                <a:gd name="connsiteY7" fmla="*/ 0 h 2084324"/>
                <a:gd name="connsiteX8" fmla="*/ 3733372 w 3746138"/>
                <a:gd name="connsiteY8" fmla="*/ 0 h 2084324"/>
                <a:gd name="connsiteX9" fmla="*/ 3737086 w 3746138"/>
                <a:gd name="connsiteY9" fmla="*/ 25184 h 2084324"/>
                <a:gd name="connsiteX10" fmla="*/ 3746138 w 3746138"/>
                <a:gd name="connsiteY10" fmla="*/ 211256 h 2084324"/>
                <a:gd name="connsiteX11" fmla="*/ 3197637 w 3746138"/>
                <a:gd name="connsiteY11" fmla="*/ 1535823 h 2084324"/>
                <a:gd name="connsiteX12" fmla="*/ 1873070 w 3746138"/>
                <a:gd name="connsiteY12" fmla="*/ 2084324 h 2084324"/>
                <a:gd name="connsiteX13" fmla="*/ 548502 w 3746138"/>
                <a:gd name="connsiteY13" fmla="*/ 1535823 h 2084324"/>
                <a:gd name="connsiteX14" fmla="*/ 0 w 3746138"/>
                <a:gd name="connsiteY14" fmla="*/ 211256 h 2084324"/>
                <a:gd name="connsiteX15" fmla="*/ 9052 w 3746138"/>
                <a:gd name="connsiteY15" fmla="*/ 25184 h 20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6138" h="2084324">
                  <a:moveTo>
                    <a:pt x="12767" y="0"/>
                  </a:moveTo>
                  <a:lnTo>
                    <a:pt x="24056" y="0"/>
                  </a:lnTo>
                  <a:lnTo>
                    <a:pt x="20815" y="21176"/>
                  </a:lnTo>
                  <a:cubicBezTo>
                    <a:pt x="14446" y="83684"/>
                    <a:pt x="11183" y="147097"/>
                    <a:pt x="11183" y="211256"/>
                  </a:cubicBezTo>
                  <a:cubicBezTo>
                    <a:pt x="11183" y="1237810"/>
                    <a:pt x="846515" y="2073142"/>
                    <a:pt x="1873070" y="2073142"/>
                  </a:cubicBezTo>
                  <a:cubicBezTo>
                    <a:pt x="2899623" y="2073142"/>
                    <a:pt x="3734956" y="1237810"/>
                    <a:pt x="3734956" y="211256"/>
                  </a:cubicBezTo>
                  <a:cubicBezTo>
                    <a:pt x="3734956" y="147097"/>
                    <a:pt x="3731693" y="83684"/>
                    <a:pt x="3725324" y="21176"/>
                  </a:cubicBezTo>
                  <a:lnTo>
                    <a:pt x="3722082" y="0"/>
                  </a:lnTo>
                  <a:lnTo>
                    <a:pt x="3733372" y="0"/>
                  </a:lnTo>
                  <a:lnTo>
                    <a:pt x="3737086" y="25184"/>
                  </a:lnTo>
                  <a:cubicBezTo>
                    <a:pt x="3743098" y="86624"/>
                    <a:pt x="3746138" y="148704"/>
                    <a:pt x="3746138" y="211256"/>
                  </a:cubicBezTo>
                  <a:cubicBezTo>
                    <a:pt x="3746138" y="711673"/>
                    <a:pt x="3551563" y="1181897"/>
                    <a:pt x="3197637" y="1535823"/>
                  </a:cubicBezTo>
                  <a:cubicBezTo>
                    <a:pt x="2843711" y="1889749"/>
                    <a:pt x="2373486" y="2084324"/>
                    <a:pt x="1873070" y="2084324"/>
                  </a:cubicBezTo>
                  <a:cubicBezTo>
                    <a:pt x="1372653" y="2084324"/>
                    <a:pt x="902428" y="1889749"/>
                    <a:pt x="548502" y="1535823"/>
                  </a:cubicBezTo>
                  <a:cubicBezTo>
                    <a:pt x="194576" y="1181897"/>
                    <a:pt x="0" y="711673"/>
                    <a:pt x="0" y="211256"/>
                  </a:cubicBezTo>
                  <a:cubicBezTo>
                    <a:pt x="0" y="148704"/>
                    <a:pt x="3040" y="86624"/>
                    <a:pt x="9052" y="25184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2540209" y="1637"/>
              <a:ext cx="3375999" cy="1899256"/>
            </a:xfrm>
            <a:custGeom>
              <a:avLst/>
              <a:gdLst>
                <a:gd name="connsiteX0" fmla="*/ 14584 w 3375999"/>
                <a:gd name="connsiteY0" fmla="*/ 0 h 1899256"/>
                <a:gd name="connsiteX1" fmla="*/ 25978 w 3375999"/>
                <a:gd name="connsiteY1" fmla="*/ 0 h 1899256"/>
                <a:gd name="connsiteX2" fmla="*/ 19854 w 3375999"/>
                <a:gd name="connsiteY2" fmla="*/ 40025 h 1899256"/>
                <a:gd name="connsiteX3" fmla="*/ 11183 w 3375999"/>
                <a:gd name="connsiteY3" fmla="*/ 211257 h 1899256"/>
                <a:gd name="connsiteX4" fmla="*/ 1688000 w 3375999"/>
                <a:gd name="connsiteY4" fmla="*/ 1888073 h 1899256"/>
                <a:gd name="connsiteX5" fmla="*/ 3364816 w 3375999"/>
                <a:gd name="connsiteY5" fmla="*/ 211257 h 1899256"/>
                <a:gd name="connsiteX6" fmla="*/ 3356145 w 3375999"/>
                <a:gd name="connsiteY6" fmla="*/ 40025 h 1899256"/>
                <a:gd name="connsiteX7" fmla="*/ 3350021 w 3375999"/>
                <a:gd name="connsiteY7" fmla="*/ 0 h 1899256"/>
                <a:gd name="connsiteX8" fmla="*/ 3361415 w 3375999"/>
                <a:gd name="connsiteY8" fmla="*/ 0 h 1899256"/>
                <a:gd name="connsiteX9" fmla="*/ 3367833 w 3375999"/>
                <a:gd name="connsiteY9" fmla="*/ 43488 h 1899256"/>
                <a:gd name="connsiteX10" fmla="*/ 3375999 w 3375999"/>
                <a:gd name="connsiteY10" fmla="*/ 211257 h 1899256"/>
                <a:gd name="connsiteX11" fmla="*/ 2881732 w 3375999"/>
                <a:gd name="connsiteY11" fmla="*/ 1404989 h 1899256"/>
                <a:gd name="connsiteX12" fmla="*/ 1688000 w 3375999"/>
                <a:gd name="connsiteY12" fmla="*/ 1899256 h 1899256"/>
                <a:gd name="connsiteX13" fmla="*/ 494267 w 3375999"/>
                <a:gd name="connsiteY13" fmla="*/ 1404989 h 1899256"/>
                <a:gd name="connsiteX14" fmla="*/ 0 w 3375999"/>
                <a:gd name="connsiteY14" fmla="*/ 211257 h 1899256"/>
                <a:gd name="connsiteX15" fmla="*/ 8166 w 3375999"/>
                <a:gd name="connsiteY15" fmla="*/ 43488 h 189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5999" h="1899256">
                  <a:moveTo>
                    <a:pt x="14584" y="0"/>
                  </a:moveTo>
                  <a:lnTo>
                    <a:pt x="25978" y="0"/>
                  </a:lnTo>
                  <a:lnTo>
                    <a:pt x="19854" y="40025"/>
                  </a:lnTo>
                  <a:cubicBezTo>
                    <a:pt x="14120" y="96333"/>
                    <a:pt x="11183" y="153458"/>
                    <a:pt x="11183" y="211257"/>
                  </a:cubicBezTo>
                  <a:cubicBezTo>
                    <a:pt x="11183" y="1136050"/>
                    <a:pt x="763206" y="1888073"/>
                    <a:pt x="1688000" y="1888073"/>
                  </a:cubicBezTo>
                  <a:cubicBezTo>
                    <a:pt x="2612793" y="1888073"/>
                    <a:pt x="3364816" y="1136050"/>
                    <a:pt x="3364816" y="211257"/>
                  </a:cubicBezTo>
                  <a:cubicBezTo>
                    <a:pt x="3364816" y="153458"/>
                    <a:pt x="3361879" y="96333"/>
                    <a:pt x="3356145" y="40025"/>
                  </a:cubicBezTo>
                  <a:lnTo>
                    <a:pt x="3350021" y="0"/>
                  </a:lnTo>
                  <a:lnTo>
                    <a:pt x="3361415" y="0"/>
                  </a:lnTo>
                  <a:lnTo>
                    <a:pt x="3367833" y="43488"/>
                  </a:lnTo>
                  <a:cubicBezTo>
                    <a:pt x="3373256" y="98882"/>
                    <a:pt x="3375999" y="154856"/>
                    <a:pt x="3375999" y="211257"/>
                  </a:cubicBezTo>
                  <a:cubicBezTo>
                    <a:pt x="3375999" y="662472"/>
                    <a:pt x="3200433" y="1086288"/>
                    <a:pt x="2881732" y="1404989"/>
                  </a:cubicBezTo>
                  <a:cubicBezTo>
                    <a:pt x="2563030" y="1723690"/>
                    <a:pt x="2138655" y="1899256"/>
                    <a:pt x="1688000" y="1899256"/>
                  </a:cubicBezTo>
                  <a:cubicBezTo>
                    <a:pt x="1237344" y="1899256"/>
                    <a:pt x="812968" y="1723690"/>
                    <a:pt x="494267" y="1404989"/>
                  </a:cubicBezTo>
                  <a:cubicBezTo>
                    <a:pt x="175566" y="1086288"/>
                    <a:pt x="0" y="662472"/>
                    <a:pt x="0" y="211257"/>
                  </a:cubicBezTo>
                  <a:cubicBezTo>
                    <a:pt x="0" y="154856"/>
                    <a:pt x="2743" y="98882"/>
                    <a:pt x="8166" y="43488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2719687" y="1637"/>
              <a:ext cx="3017039" cy="1719774"/>
            </a:xfrm>
            <a:custGeom>
              <a:avLst/>
              <a:gdLst>
                <a:gd name="connsiteX0" fmla="*/ 16376 w 3017039"/>
                <a:gd name="connsiteY0" fmla="*/ 0 h 1719774"/>
                <a:gd name="connsiteX1" fmla="*/ 27852 w 3017039"/>
                <a:gd name="connsiteY1" fmla="*/ 0 h 1719774"/>
                <a:gd name="connsiteX2" fmla="*/ 18926 w 3017039"/>
                <a:gd name="connsiteY2" fmla="*/ 58348 h 1719774"/>
                <a:gd name="connsiteX3" fmla="*/ 11183 w 3017039"/>
                <a:gd name="connsiteY3" fmla="*/ 211255 h 1719774"/>
                <a:gd name="connsiteX4" fmla="*/ 1508520 w 3017039"/>
                <a:gd name="connsiteY4" fmla="*/ 1708591 h 1719774"/>
                <a:gd name="connsiteX5" fmla="*/ 3005856 w 3017039"/>
                <a:gd name="connsiteY5" fmla="*/ 211255 h 1719774"/>
                <a:gd name="connsiteX6" fmla="*/ 2998113 w 3017039"/>
                <a:gd name="connsiteY6" fmla="*/ 58348 h 1719774"/>
                <a:gd name="connsiteX7" fmla="*/ 2989187 w 3017039"/>
                <a:gd name="connsiteY7" fmla="*/ 0 h 1719774"/>
                <a:gd name="connsiteX8" fmla="*/ 3000710 w 3017039"/>
                <a:gd name="connsiteY8" fmla="*/ 0 h 1719774"/>
                <a:gd name="connsiteX9" fmla="*/ 3009755 w 3017039"/>
                <a:gd name="connsiteY9" fmla="*/ 61369 h 1719774"/>
                <a:gd name="connsiteX10" fmla="*/ 3017039 w 3017039"/>
                <a:gd name="connsiteY10" fmla="*/ 211255 h 1719774"/>
                <a:gd name="connsiteX11" fmla="*/ 2575330 w 3017039"/>
                <a:gd name="connsiteY11" fmla="*/ 1278065 h 1719774"/>
                <a:gd name="connsiteX12" fmla="*/ 1508520 w 3017039"/>
                <a:gd name="connsiteY12" fmla="*/ 1719774 h 1719774"/>
                <a:gd name="connsiteX13" fmla="*/ 441709 w 3017039"/>
                <a:gd name="connsiteY13" fmla="*/ 1278065 h 1719774"/>
                <a:gd name="connsiteX14" fmla="*/ 0 w 3017039"/>
                <a:gd name="connsiteY14" fmla="*/ 211255 h 1719774"/>
                <a:gd name="connsiteX15" fmla="*/ 7307 w 3017039"/>
                <a:gd name="connsiteY15" fmla="*/ 61369 h 17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17039" h="1719774">
                  <a:moveTo>
                    <a:pt x="16376" y="0"/>
                  </a:moveTo>
                  <a:lnTo>
                    <a:pt x="27852" y="0"/>
                  </a:lnTo>
                  <a:lnTo>
                    <a:pt x="18926" y="58348"/>
                  </a:lnTo>
                  <a:cubicBezTo>
                    <a:pt x="13806" y="108630"/>
                    <a:pt x="11183" y="159641"/>
                    <a:pt x="11183" y="211255"/>
                  </a:cubicBezTo>
                  <a:cubicBezTo>
                    <a:pt x="11183" y="1037083"/>
                    <a:pt x="682692" y="1708591"/>
                    <a:pt x="1508520" y="1708591"/>
                  </a:cubicBezTo>
                  <a:cubicBezTo>
                    <a:pt x="2334348" y="1708591"/>
                    <a:pt x="3005856" y="1037083"/>
                    <a:pt x="3005856" y="211255"/>
                  </a:cubicBezTo>
                  <a:cubicBezTo>
                    <a:pt x="3005856" y="159641"/>
                    <a:pt x="3003233" y="108630"/>
                    <a:pt x="2998113" y="58348"/>
                  </a:cubicBezTo>
                  <a:lnTo>
                    <a:pt x="2989187" y="0"/>
                  </a:lnTo>
                  <a:lnTo>
                    <a:pt x="3000710" y="0"/>
                  </a:lnTo>
                  <a:lnTo>
                    <a:pt x="3009755" y="61369"/>
                  </a:lnTo>
                  <a:cubicBezTo>
                    <a:pt x="3014593" y="110857"/>
                    <a:pt x="3017039" y="160864"/>
                    <a:pt x="3017039" y="211255"/>
                  </a:cubicBezTo>
                  <a:cubicBezTo>
                    <a:pt x="3017039" y="614385"/>
                    <a:pt x="2859925" y="992912"/>
                    <a:pt x="2575330" y="1278065"/>
                  </a:cubicBezTo>
                  <a:cubicBezTo>
                    <a:pt x="2290176" y="1563219"/>
                    <a:pt x="1911649" y="1719774"/>
                    <a:pt x="1508520" y="1719774"/>
                  </a:cubicBezTo>
                  <a:cubicBezTo>
                    <a:pt x="1105390" y="1719774"/>
                    <a:pt x="726863" y="1562660"/>
                    <a:pt x="441709" y="1278065"/>
                  </a:cubicBezTo>
                  <a:cubicBezTo>
                    <a:pt x="156555" y="992912"/>
                    <a:pt x="0" y="614385"/>
                    <a:pt x="0" y="211255"/>
                  </a:cubicBezTo>
                  <a:cubicBezTo>
                    <a:pt x="0" y="160864"/>
                    <a:pt x="2455" y="110857"/>
                    <a:pt x="7307" y="61369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2868415" y="1637"/>
              <a:ext cx="2719585" cy="1571048"/>
            </a:xfrm>
            <a:custGeom>
              <a:avLst/>
              <a:gdLst>
                <a:gd name="connsiteX0" fmla="*/ 20629 w 2719585"/>
                <a:gd name="connsiteY0" fmla="*/ 0 h 1571048"/>
                <a:gd name="connsiteX1" fmla="*/ 32543 w 2719585"/>
                <a:gd name="connsiteY1" fmla="*/ 0 h 1571048"/>
                <a:gd name="connsiteX2" fmla="*/ 11183 w 2719585"/>
                <a:gd name="connsiteY2" fmla="*/ 211256 h 1571048"/>
                <a:gd name="connsiteX3" fmla="*/ 1359792 w 2719585"/>
                <a:gd name="connsiteY3" fmla="*/ 1559866 h 1571048"/>
                <a:gd name="connsiteX4" fmla="*/ 2708403 w 2719585"/>
                <a:gd name="connsiteY4" fmla="*/ 211256 h 1571048"/>
                <a:gd name="connsiteX5" fmla="*/ 2687043 w 2719585"/>
                <a:gd name="connsiteY5" fmla="*/ 0 h 1571048"/>
                <a:gd name="connsiteX6" fmla="*/ 2698963 w 2719585"/>
                <a:gd name="connsiteY6" fmla="*/ 0 h 1571048"/>
                <a:gd name="connsiteX7" fmla="*/ 2719585 w 2719585"/>
                <a:gd name="connsiteY7" fmla="*/ 211256 h 1571048"/>
                <a:gd name="connsiteX8" fmla="*/ 2321488 w 2719585"/>
                <a:gd name="connsiteY8" fmla="*/ 1172951 h 1571048"/>
                <a:gd name="connsiteX9" fmla="*/ 1359792 w 2719585"/>
                <a:gd name="connsiteY9" fmla="*/ 1571048 h 1571048"/>
                <a:gd name="connsiteX10" fmla="*/ 398098 w 2719585"/>
                <a:gd name="connsiteY10" fmla="*/ 1172951 h 1571048"/>
                <a:gd name="connsiteX11" fmla="*/ 0 w 2719585"/>
                <a:gd name="connsiteY11" fmla="*/ 211256 h 157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19585" h="1571048">
                  <a:moveTo>
                    <a:pt x="20629" y="0"/>
                  </a:moveTo>
                  <a:lnTo>
                    <a:pt x="32543" y="0"/>
                  </a:lnTo>
                  <a:lnTo>
                    <a:pt x="11183" y="211256"/>
                  </a:lnTo>
                  <a:cubicBezTo>
                    <a:pt x="11183" y="954893"/>
                    <a:pt x="616156" y="1559866"/>
                    <a:pt x="1359792" y="1559866"/>
                  </a:cubicBezTo>
                  <a:cubicBezTo>
                    <a:pt x="2103430" y="1559866"/>
                    <a:pt x="2708403" y="954893"/>
                    <a:pt x="2708403" y="211256"/>
                  </a:cubicBezTo>
                  <a:lnTo>
                    <a:pt x="2687043" y="0"/>
                  </a:lnTo>
                  <a:lnTo>
                    <a:pt x="2698963" y="0"/>
                  </a:lnTo>
                  <a:lnTo>
                    <a:pt x="2719585" y="211256"/>
                  </a:lnTo>
                  <a:cubicBezTo>
                    <a:pt x="2719585" y="574688"/>
                    <a:pt x="2578127" y="915754"/>
                    <a:pt x="2321488" y="1172951"/>
                  </a:cubicBezTo>
                  <a:cubicBezTo>
                    <a:pt x="2064290" y="1429590"/>
                    <a:pt x="1723224" y="1571048"/>
                    <a:pt x="1359792" y="1571048"/>
                  </a:cubicBezTo>
                  <a:cubicBezTo>
                    <a:pt x="996361" y="1571048"/>
                    <a:pt x="655295" y="1429590"/>
                    <a:pt x="398098" y="1172951"/>
                  </a:cubicBezTo>
                  <a:cubicBezTo>
                    <a:pt x="141459" y="915754"/>
                    <a:pt x="0" y="574688"/>
                    <a:pt x="0" y="211256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3083677" y="1638"/>
              <a:ext cx="2289058" cy="1355785"/>
            </a:xfrm>
            <a:custGeom>
              <a:avLst/>
              <a:gdLst>
                <a:gd name="connsiteX0" fmla="*/ 21366 w 2289058"/>
                <a:gd name="connsiteY0" fmla="*/ 0 h 1355785"/>
                <a:gd name="connsiteX1" fmla="*/ 32554 w 2289058"/>
                <a:gd name="connsiteY1" fmla="*/ 0 h 1355785"/>
                <a:gd name="connsiteX2" fmla="*/ 11183 w 2289058"/>
                <a:gd name="connsiteY2" fmla="*/ 211257 h 1355785"/>
                <a:gd name="connsiteX3" fmla="*/ 1144529 w 2289058"/>
                <a:gd name="connsiteY3" fmla="*/ 1344602 h 1355785"/>
                <a:gd name="connsiteX4" fmla="*/ 2277875 w 2289058"/>
                <a:gd name="connsiteY4" fmla="*/ 211257 h 1355785"/>
                <a:gd name="connsiteX5" fmla="*/ 2256489 w 2289058"/>
                <a:gd name="connsiteY5" fmla="*/ 0 h 1355785"/>
                <a:gd name="connsiteX6" fmla="*/ 2267692 w 2289058"/>
                <a:gd name="connsiteY6" fmla="*/ 0 h 1355785"/>
                <a:gd name="connsiteX7" fmla="*/ 2289058 w 2289058"/>
                <a:gd name="connsiteY7" fmla="*/ 211257 h 1355785"/>
                <a:gd name="connsiteX8" fmla="*/ 1144529 w 2289058"/>
                <a:gd name="connsiteY8" fmla="*/ 1355785 h 1355785"/>
                <a:gd name="connsiteX9" fmla="*/ 0 w 2289058"/>
                <a:gd name="connsiteY9" fmla="*/ 211257 h 135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9058" h="1355785">
                  <a:moveTo>
                    <a:pt x="21366" y="0"/>
                  </a:moveTo>
                  <a:lnTo>
                    <a:pt x="32554" y="0"/>
                  </a:lnTo>
                  <a:lnTo>
                    <a:pt x="11183" y="211257"/>
                  </a:lnTo>
                  <a:cubicBezTo>
                    <a:pt x="11183" y="835799"/>
                    <a:pt x="519427" y="1344602"/>
                    <a:pt x="1144529" y="1344602"/>
                  </a:cubicBezTo>
                  <a:cubicBezTo>
                    <a:pt x="1769631" y="1344602"/>
                    <a:pt x="2277875" y="835799"/>
                    <a:pt x="2277875" y="211257"/>
                  </a:cubicBezTo>
                  <a:lnTo>
                    <a:pt x="2256489" y="0"/>
                  </a:lnTo>
                  <a:lnTo>
                    <a:pt x="2267692" y="0"/>
                  </a:lnTo>
                  <a:lnTo>
                    <a:pt x="2289058" y="211257"/>
                  </a:lnTo>
                  <a:cubicBezTo>
                    <a:pt x="2289058" y="841949"/>
                    <a:pt x="1775222" y="1355785"/>
                    <a:pt x="1144529" y="1355785"/>
                  </a:cubicBezTo>
                  <a:cubicBezTo>
                    <a:pt x="513836" y="1355785"/>
                    <a:pt x="0" y="842508"/>
                    <a:pt x="0" y="211257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3368832" y="1637"/>
              <a:ext cx="1718751" cy="1070631"/>
            </a:xfrm>
            <a:custGeom>
              <a:avLst/>
              <a:gdLst>
                <a:gd name="connsiteX0" fmla="*/ 29445 w 1718751"/>
                <a:gd name="connsiteY0" fmla="*/ 0 h 1070631"/>
                <a:gd name="connsiteX1" fmla="*/ 41061 w 1718751"/>
                <a:gd name="connsiteY1" fmla="*/ 0 h 1070631"/>
                <a:gd name="connsiteX2" fmla="*/ 28434 w 1718751"/>
                <a:gd name="connsiteY2" fmla="*/ 40607 h 1070631"/>
                <a:gd name="connsiteX3" fmla="*/ 11183 w 1718751"/>
                <a:gd name="connsiteY3" fmla="*/ 211256 h 1070631"/>
                <a:gd name="connsiteX4" fmla="*/ 859375 w 1718751"/>
                <a:gd name="connsiteY4" fmla="*/ 1059449 h 1070631"/>
                <a:gd name="connsiteX5" fmla="*/ 1707569 w 1718751"/>
                <a:gd name="connsiteY5" fmla="*/ 211256 h 1070631"/>
                <a:gd name="connsiteX6" fmla="*/ 1690318 w 1718751"/>
                <a:gd name="connsiteY6" fmla="*/ 40447 h 1070631"/>
                <a:gd name="connsiteX7" fmla="*/ 1677746 w 1718751"/>
                <a:gd name="connsiteY7" fmla="*/ 0 h 1070631"/>
                <a:gd name="connsiteX8" fmla="*/ 1689306 w 1718751"/>
                <a:gd name="connsiteY8" fmla="*/ 0 h 1070631"/>
                <a:gd name="connsiteX9" fmla="*/ 1701249 w 1718751"/>
                <a:gd name="connsiteY9" fmla="*/ 38361 h 1070631"/>
                <a:gd name="connsiteX10" fmla="*/ 1718751 w 1718751"/>
                <a:gd name="connsiteY10" fmla="*/ 211256 h 1070631"/>
                <a:gd name="connsiteX11" fmla="*/ 859375 w 1718751"/>
                <a:gd name="connsiteY11" fmla="*/ 1070631 h 1070631"/>
                <a:gd name="connsiteX12" fmla="*/ 0 w 1718751"/>
                <a:gd name="connsiteY12" fmla="*/ 211256 h 1070631"/>
                <a:gd name="connsiteX13" fmla="*/ 17502 w 1718751"/>
                <a:gd name="connsiteY13" fmla="*/ 38361 h 107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8751" h="1070631">
                  <a:moveTo>
                    <a:pt x="29445" y="0"/>
                  </a:moveTo>
                  <a:lnTo>
                    <a:pt x="41061" y="0"/>
                  </a:lnTo>
                  <a:lnTo>
                    <a:pt x="28434" y="40607"/>
                  </a:lnTo>
                  <a:cubicBezTo>
                    <a:pt x="17123" y="95753"/>
                    <a:pt x="11183" y="152827"/>
                    <a:pt x="11183" y="211256"/>
                  </a:cubicBezTo>
                  <a:cubicBezTo>
                    <a:pt x="11183" y="678684"/>
                    <a:pt x="391388" y="1059449"/>
                    <a:pt x="859375" y="1059449"/>
                  </a:cubicBezTo>
                  <a:cubicBezTo>
                    <a:pt x="1327363" y="1059449"/>
                    <a:pt x="1707569" y="679244"/>
                    <a:pt x="1707569" y="211256"/>
                  </a:cubicBezTo>
                  <a:cubicBezTo>
                    <a:pt x="1707569" y="152757"/>
                    <a:pt x="1701629" y="95631"/>
                    <a:pt x="1690318" y="40447"/>
                  </a:cubicBezTo>
                  <a:lnTo>
                    <a:pt x="1677746" y="0"/>
                  </a:lnTo>
                  <a:lnTo>
                    <a:pt x="1689306" y="0"/>
                  </a:lnTo>
                  <a:lnTo>
                    <a:pt x="1701249" y="38361"/>
                  </a:lnTo>
                  <a:cubicBezTo>
                    <a:pt x="1712723" y="94233"/>
                    <a:pt x="1718751" y="152058"/>
                    <a:pt x="1718751" y="211256"/>
                  </a:cubicBezTo>
                  <a:cubicBezTo>
                    <a:pt x="1718751" y="684835"/>
                    <a:pt x="1333514" y="1070631"/>
                    <a:pt x="859375" y="1070631"/>
                  </a:cubicBezTo>
                  <a:cubicBezTo>
                    <a:pt x="385238" y="1070631"/>
                    <a:pt x="0" y="684835"/>
                    <a:pt x="0" y="211256"/>
                  </a:cubicBezTo>
                  <a:cubicBezTo>
                    <a:pt x="0" y="152058"/>
                    <a:pt x="6028" y="94233"/>
                    <a:pt x="17502" y="38361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3631061" y="1638"/>
              <a:ext cx="1194293" cy="808403"/>
            </a:xfrm>
            <a:custGeom>
              <a:avLst/>
              <a:gdLst>
                <a:gd name="connsiteX0" fmla="*/ 40468 w 1194293"/>
                <a:gd name="connsiteY0" fmla="*/ 0 h 808403"/>
                <a:gd name="connsiteX1" fmla="*/ 52118 w 1194293"/>
                <a:gd name="connsiteY1" fmla="*/ 0 h 808403"/>
                <a:gd name="connsiteX2" fmla="*/ 23106 w 1194293"/>
                <a:gd name="connsiteY2" fmla="*/ 93292 h 808403"/>
                <a:gd name="connsiteX3" fmla="*/ 11183 w 1194293"/>
                <a:gd name="connsiteY3" fmla="*/ 211256 h 808403"/>
                <a:gd name="connsiteX4" fmla="*/ 597146 w 1194293"/>
                <a:gd name="connsiteY4" fmla="*/ 797220 h 808403"/>
                <a:gd name="connsiteX5" fmla="*/ 1183110 w 1194293"/>
                <a:gd name="connsiteY5" fmla="*/ 211256 h 808403"/>
                <a:gd name="connsiteX6" fmla="*/ 1171187 w 1194293"/>
                <a:gd name="connsiteY6" fmla="*/ 93292 h 808403"/>
                <a:gd name="connsiteX7" fmla="*/ 1142175 w 1194293"/>
                <a:gd name="connsiteY7" fmla="*/ 0 h 808403"/>
                <a:gd name="connsiteX8" fmla="*/ 1153825 w 1194293"/>
                <a:gd name="connsiteY8" fmla="*/ 0 h 808403"/>
                <a:gd name="connsiteX9" fmla="*/ 1182142 w 1194293"/>
                <a:gd name="connsiteY9" fmla="*/ 91046 h 808403"/>
                <a:gd name="connsiteX10" fmla="*/ 1194293 w 1194293"/>
                <a:gd name="connsiteY10" fmla="*/ 211256 h 808403"/>
                <a:gd name="connsiteX11" fmla="*/ 597146 w 1194293"/>
                <a:gd name="connsiteY11" fmla="*/ 808403 h 808403"/>
                <a:gd name="connsiteX12" fmla="*/ 0 w 1194293"/>
                <a:gd name="connsiteY12" fmla="*/ 211256 h 808403"/>
                <a:gd name="connsiteX13" fmla="*/ 12151 w 1194293"/>
                <a:gd name="connsiteY13" fmla="*/ 91046 h 80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4293" h="808403">
                  <a:moveTo>
                    <a:pt x="40468" y="0"/>
                  </a:moveTo>
                  <a:lnTo>
                    <a:pt x="52118" y="0"/>
                  </a:lnTo>
                  <a:lnTo>
                    <a:pt x="23106" y="93292"/>
                  </a:lnTo>
                  <a:cubicBezTo>
                    <a:pt x="15289" y="131406"/>
                    <a:pt x="11183" y="170860"/>
                    <a:pt x="11183" y="211256"/>
                  </a:cubicBezTo>
                  <a:cubicBezTo>
                    <a:pt x="11183" y="534431"/>
                    <a:pt x="273972" y="797220"/>
                    <a:pt x="597146" y="797220"/>
                  </a:cubicBezTo>
                  <a:cubicBezTo>
                    <a:pt x="920321" y="797220"/>
                    <a:pt x="1183110" y="534431"/>
                    <a:pt x="1183110" y="211256"/>
                  </a:cubicBezTo>
                  <a:cubicBezTo>
                    <a:pt x="1183110" y="170860"/>
                    <a:pt x="1179004" y="131406"/>
                    <a:pt x="1171187" y="93292"/>
                  </a:cubicBezTo>
                  <a:lnTo>
                    <a:pt x="1142175" y="0"/>
                  </a:lnTo>
                  <a:lnTo>
                    <a:pt x="1153825" y="0"/>
                  </a:lnTo>
                  <a:lnTo>
                    <a:pt x="1182142" y="91046"/>
                  </a:lnTo>
                  <a:cubicBezTo>
                    <a:pt x="1190108" y="129886"/>
                    <a:pt x="1194293" y="170091"/>
                    <a:pt x="1194293" y="211256"/>
                  </a:cubicBezTo>
                  <a:cubicBezTo>
                    <a:pt x="1194293" y="540582"/>
                    <a:pt x="926472" y="808403"/>
                    <a:pt x="597146" y="808403"/>
                  </a:cubicBezTo>
                  <a:cubicBezTo>
                    <a:pt x="267821" y="808403"/>
                    <a:pt x="0" y="540582"/>
                    <a:pt x="0" y="211256"/>
                  </a:cubicBezTo>
                  <a:cubicBezTo>
                    <a:pt x="0" y="170091"/>
                    <a:pt x="4185" y="129886"/>
                    <a:pt x="12151" y="91046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8F0AC1AF-1970-4EBF-B620-C8D428238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910" y="4167825"/>
            <a:ext cx="7849042" cy="1056022"/>
          </a:xfrm>
          <a:noFill/>
        </p:spPr>
        <p:txBody>
          <a:bodyPr lIns="90000" rIns="90000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79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6633" b="49895"/>
          <a:stretch/>
        </p:blipFill>
        <p:spPr>
          <a:xfrm>
            <a:off x="9008717" y="4340981"/>
            <a:ext cx="3183283" cy="2517020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1779213" y="2027705"/>
            <a:ext cx="7590354" cy="114533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1779213" y="3173038"/>
            <a:ext cx="7590354" cy="1082874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779212" y="2041451"/>
            <a:ext cx="75903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779212" y="4265363"/>
            <a:ext cx="75903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862"/>
          <a:stretch/>
        </p:blipFill>
        <p:spPr>
          <a:xfrm>
            <a:off x="669925" y="0"/>
            <a:ext cx="3889585" cy="19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14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654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100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742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 hasCustomPrompt="1"/>
          </p:nvPr>
        </p:nvSpPr>
        <p:spPr>
          <a:xfrm>
            <a:off x="3327465" y="3585944"/>
            <a:ext cx="5537071" cy="65578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327465" y="4463998"/>
            <a:ext cx="5537071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公司或署名</a:t>
            </a:r>
            <a:endParaRPr lang="en-US" altLang="zh-CN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327465" y="4779632"/>
            <a:ext cx="55370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版权信息或网址</a:t>
            </a:r>
            <a:endParaRPr lang="en-US" altLang="zh-CN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3327960" y="5232114"/>
            <a:ext cx="553608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28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035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9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29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2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34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72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71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76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3" r:id="rId8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31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C8FACE-D790-1672-6F81-DBD86D15AB6B}"/>
              </a:ext>
            </a:extLst>
          </p:cNvPr>
          <p:cNvSpPr/>
          <p:nvPr/>
        </p:nvSpPr>
        <p:spPr>
          <a:xfrm>
            <a:off x="669925" y="1045445"/>
            <a:ext cx="10856892" cy="8878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1732" y="65151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12D1B0EF-0631-4964-ADD0-8C71D06A11F3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9924" y="65151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5151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79F7E9-DD7A-4F6A-9F3C-3A908DA62A8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69924" y="1028700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69923" y="6240463"/>
            <a:ext cx="10850563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59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972C137-11A9-665A-8E97-84A55B46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1479" y="2900989"/>
            <a:ext cx="7849042" cy="1056022"/>
          </a:xfrm>
        </p:spPr>
        <p:txBody>
          <a:bodyPr>
            <a:normAutofit/>
          </a:bodyPr>
          <a:lstStyle/>
          <a:p>
            <a:r>
              <a:rPr lang="zh-CN" altLang="en-US" dirty="0"/>
              <a:t>杀戮尖塔项目</a:t>
            </a:r>
          </a:p>
        </p:txBody>
      </p:sp>
    </p:spTree>
    <p:extLst>
      <p:ext uri="{BB962C8B-B14F-4D97-AF65-F5344CB8AC3E}">
        <p14:creationId xmlns:p14="http://schemas.microsoft.com/office/powerpoint/2010/main" val="174225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57FB2-15A1-8DE8-12B2-DAB7D7FA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SpriteGenerator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94550-DA32-19A8-110B-5AB050F7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4816476" cy="5019675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问题：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对于卡牌而言是在资源中存下整个卡牌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or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只存卡的插图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游戏中涉及到升级等多种操作可能会让卡牌形态变化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解决方案：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构建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SpriteGenerator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，将各部分进行拼接形成完整卡牌。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4A7C40-B2BC-C712-D1CD-F4358131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5" y="1823813"/>
            <a:ext cx="2610214" cy="32103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C26454-9D39-1AF3-382D-6CAE0D73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427" y="1852392"/>
            <a:ext cx="268642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2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DB739-F469-91EA-C781-F7694E1E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BC645F-2618-CBAB-6EF4-A83394DF4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895" y="1229360"/>
            <a:ext cx="9404210" cy="4821397"/>
          </a:xfrm>
        </p:spPr>
      </p:pic>
    </p:spTree>
    <p:extLst>
      <p:ext uri="{BB962C8B-B14F-4D97-AF65-F5344CB8AC3E}">
        <p14:creationId xmlns:p14="http://schemas.microsoft.com/office/powerpoint/2010/main" val="1318479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1F6D5-8706-1C72-6020-E1D2964D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BBEDB50-8A4C-F4A0-3FFF-86BD7A14E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1479" y="2900989"/>
            <a:ext cx="7849042" cy="1056022"/>
          </a:xfrm>
        </p:spPr>
        <p:txBody>
          <a:bodyPr>
            <a:normAutofit/>
          </a:bodyPr>
          <a:lstStyle/>
          <a:p>
            <a:r>
              <a:rPr lang="zh-CN" altLang="en-US" dirty="0"/>
              <a:t>感谢聆听！</a:t>
            </a:r>
          </a:p>
        </p:txBody>
      </p:sp>
    </p:spTree>
    <p:extLst>
      <p:ext uri="{BB962C8B-B14F-4D97-AF65-F5344CB8AC3E}">
        <p14:creationId xmlns:p14="http://schemas.microsoft.com/office/powerpoint/2010/main" val="4286911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BBE41-E593-3780-17D1-64941A54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3AE732-5EDD-D6C4-E868-98E5BDF2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621" y="1244529"/>
            <a:ext cx="6048927" cy="210185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支持随机地图生成，包含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小怪、精英、商店、问号、火堆、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BOSS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、宝箱节点。</a:t>
            </a:r>
            <a:endParaRPr lang="en-US" altLang="zh-CN" sz="1800" dirty="0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小怪：出现强度较低的敌人</a:t>
            </a:r>
            <a:endParaRPr lang="en-US" altLang="zh-CN" sz="18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精英：出现强度较高的敌人</a:t>
            </a:r>
            <a:endParaRPr lang="en-US" altLang="zh-CN" sz="18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BOSS</a:t>
            </a:r>
            <a:r>
              <a:rPr lang="zh-CN" altLang="en-US" sz="18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：最终敌人，战胜后获得胜利</a:t>
            </a:r>
            <a:endParaRPr lang="en-US" altLang="zh-CN" sz="18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DE9B7F-F8A9-1ADE-A2D2-3334AC24967F}"/>
              </a:ext>
            </a:extLst>
          </p:cNvPr>
          <p:cNvSpPr txBox="1"/>
          <p:nvPr/>
        </p:nvSpPr>
        <p:spPr>
          <a:xfrm>
            <a:off x="669924" y="309483"/>
            <a:ext cx="6817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项目基础功能介绍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21A61E-56AF-252C-5875-3B4E77B0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8" y="2421467"/>
            <a:ext cx="6257100" cy="33125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E8B580-3342-D41F-174B-AE9DD96C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492" y="2610129"/>
            <a:ext cx="5926132" cy="29352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ED3EA82-CC27-C632-D894-B92E2D818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947" y="2542045"/>
            <a:ext cx="5887419" cy="30714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0BCBFD-E67D-7B56-81C7-D89FF86CE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163" y="2760751"/>
            <a:ext cx="5924985" cy="3071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BDEDDD-38C8-B37E-F573-B25C487AE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4763" y="2693450"/>
            <a:ext cx="6288649" cy="31164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3672FB4-C26A-FEDA-DDAF-F9E317A62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620" y="2577333"/>
            <a:ext cx="6316069" cy="31464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7618BFA-C95C-AB5A-D533-E759DE0B4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0749" y="2570184"/>
            <a:ext cx="6698544" cy="3312582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848B7E-A46A-38E5-6F0C-EF9E45A3F8BB}"/>
              </a:ext>
            </a:extLst>
          </p:cNvPr>
          <p:cNvSpPr txBox="1">
            <a:spLocks/>
          </p:cNvSpPr>
          <p:nvPr/>
        </p:nvSpPr>
        <p:spPr>
          <a:xfrm>
            <a:off x="682621" y="3429000"/>
            <a:ext cx="4678313" cy="186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宝箱：随机获得卡牌，药水，金币等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商店：可以购买不同类型的卡牌，提供删牌服务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问号：出现随机事件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火堆：可以回复生命或升级卡牌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8D1988-BC0A-3D80-FEA9-B51B3EB461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067" y="2408358"/>
            <a:ext cx="6682950" cy="335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82B4-7264-BE64-7DD7-6F26524A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DCDFE-77CD-B965-F4F7-6C95646BF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66846"/>
            <a:ext cx="5045076" cy="5019675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战斗外部分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支持多种资源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生命值：不会超过最大生命值，降为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时失败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金币：可以在商店中使用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遗物：全局生效，战斗内和战斗外都能触发效果。例如陶瓷小鱼，在获得卡牌时可以获得金币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药水：消耗品，在战斗中提供临时增益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卡牌：角色构筑卡组，在战斗中使用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808580-749B-8E06-8E66-8F638D41730D}"/>
              </a:ext>
            </a:extLst>
          </p:cNvPr>
          <p:cNvSpPr txBox="1"/>
          <p:nvPr/>
        </p:nvSpPr>
        <p:spPr>
          <a:xfrm>
            <a:off x="669924" y="309483"/>
            <a:ext cx="6817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项目基础功能介绍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1FBC82-014E-9D43-E291-288EBF526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1" y="1747596"/>
            <a:ext cx="2726266" cy="480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B0FAE2-00A2-4FEF-9EF6-2D65F908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1" y="2373495"/>
            <a:ext cx="1720510" cy="4681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98D59F-745C-1C7F-00E9-592356017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325" y="3189781"/>
            <a:ext cx="4876066" cy="28010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4CA180-F87E-4D93-4461-C3BA20761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1" y="3181315"/>
            <a:ext cx="657317" cy="49536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A9F7405-1088-375C-75E6-263A8F034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296" y="3899706"/>
            <a:ext cx="1047896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5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F47B9-5961-E0A9-3716-3A027B930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BEBDC8-B674-B6B4-4696-8A09C2294CE7}"/>
              </a:ext>
            </a:extLst>
          </p:cNvPr>
          <p:cNvSpPr txBox="1"/>
          <p:nvPr/>
        </p:nvSpPr>
        <p:spPr>
          <a:xfrm>
            <a:off x="669924" y="309483"/>
            <a:ext cx="6817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项目基础功能介绍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77C333A-EF30-56BB-E5ED-7E4C716457BE}"/>
              </a:ext>
            </a:extLst>
          </p:cNvPr>
          <p:cNvSpPr txBox="1">
            <a:spLocks/>
          </p:cNvSpPr>
          <p:nvPr/>
        </p:nvSpPr>
        <p:spPr>
          <a:xfrm>
            <a:off x="669925" y="1123950"/>
            <a:ext cx="5045076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战斗内部分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支持角色、怪物血量显示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支持敌人攻击意图显示、即敌人接下来要采取的行动（如图中，两个怪物在你的回合结束之后会进行分别进行伤害为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9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的攻击）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支持多种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buff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及显示（如图中第一个怪物有两层易伤）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支持卡牌能量显示（如图中剩余两点能量，还能打出，手牌中所有牌都耗费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点能量）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不同卡牌类型打出区域不同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抽牌堆、弃牌堆卡牌数量显示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21F17C-8833-D52D-5CD1-627785A4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1" y="3225800"/>
            <a:ext cx="6097638" cy="29995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BB15C5A-E32B-648B-A6BA-2151DB3CB5DF}"/>
              </a:ext>
            </a:extLst>
          </p:cNvPr>
          <p:cNvSpPr txBox="1"/>
          <p:nvPr/>
        </p:nvSpPr>
        <p:spPr>
          <a:xfrm>
            <a:off x="6426200" y="1123950"/>
            <a:ext cx="5045076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89" indent="-228589" defTabSz="91435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游戏名词解释：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28589" indent="-228589" defTabSz="91435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易伤：受到的攻击伤害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*1.5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，回合结束层数减少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6127D4-B8A1-EEF4-9DF7-9DB07F81F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1" y="3144057"/>
            <a:ext cx="6078322" cy="29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A4F636-43F8-38DF-FA38-93F31B0A7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528842"/>
            <a:ext cx="6391276" cy="532915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支持自定义用户名称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支持背景音乐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支持攻击音效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支持攻击动作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支持对卡牌的临时或永久升级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……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BDEC31-C9C1-B16E-A1F9-FBDD4E34DDA8}"/>
              </a:ext>
            </a:extLst>
          </p:cNvPr>
          <p:cNvSpPr txBox="1"/>
          <p:nvPr/>
        </p:nvSpPr>
        <p:spPr>
          <a:xfrm>
            <a:off x="669924" y="309483"/>
            <a:ext cx="6817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项目基础功能介绍</a:t>
            </a:r>
          </a:p>
        </p:txBody>
      </p:sp>
    </p:spTree>
    <p:extLst>
      <p:ext uri="{BB962C8B-B14F-4D97-AF65-F5344CB8AC3E}">
        <p14:creationId xmlns:p14="http://schemas.microsoft.com/office/powerpoint/2010/main" val="297874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48FFF-FF0B-9AE9-EA82-CB1B3D4B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436881"/>
            <a:ext cx="10850563" cy="591820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CombatSystem</a:t>
            </a:r>
            <a:r>
              <a:rPr lang="en-US" altLang="zh-CN" dirty="0"/>
              <a:t>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设计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事件驱动机制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3C0B28-7E9D-D541-54C8-1CD5DF06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24" y="1254757"/>
            <a:ext cx="10850563" cy="948690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问题：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Buff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、遗物的存在使得卡牌行为变得复杂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0E8367-EE7C-86E6-0D79-43A2BE02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40" y="3043607"/>
            <a:ext cx="2494693" cy="19419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0F1A42-D366-49D1-C125-53E3E20E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965" y="3040274"/>
            <a:ext cx="2494692" cy="19452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A0521B-6076-8405-CE6C-F0895D312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79" y="2517555"/>
            <a:ext cx="2410161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4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84D98-D231-E47B-78FD-ABF49AA8C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ED15E-E4C8-715B-7C81-E9C5A6C3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CombatSystem</a:t>
            </a:r>
            <a:r>
              <a:rPr lang="en-US" altLang="zh-CN" dirty="0"/>
              <a:t>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设计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事件驱动机制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B6E35E-015A-0409-9326-1ACBEBC83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4" y="1158240"/>
            <a:ext cx="5100956" cy="463042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定义多种抽象“事件”函数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卡牌、遗物等调用事件函数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事件函数工作流程：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先将事件发放给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Buff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、遗物进行相应处理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再进行实际操作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Buff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基类定义所有事件的虚函数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继承的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Buff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进行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Override</a:t>
            </a: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在复杂触发条件下保证扩展性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7A0D780-CC97-D9B6-5C1E-93844521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5" y="1158240"/>
            <a:ext cx="4762086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5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47F39-5F4B-6ADC-A398-8CBC6F9D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F3CBA-DCF5-C1C3-6213-6CA7550A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8" y="0"/>
            <a:ext cx="10850563" cy="1028699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工厂方式注册设计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731C6-7C07-C97E-C137-AB51B3B00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18" y="1123949"/>
            <a:ext cx="10073481" cy="5019675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问题：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、存在大量卡牌、药水、遗物需要注册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、涉及大量的新卡牌、药水、遗物的随机获取和特定获取。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解决方案：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全局静态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map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存储，用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function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存储函数，函数的返回类型是卡牌的智能指针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定义宏函数方便注册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在每个卡牌完成设计后调用宏函数进行注册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再设计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RandomGenerator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单例，实现不同类型的随机获取函数，方便全局调用</a:t>
            </a:r>
          </a:p>
        </p:txBody>
      </p:sp>
    </p:spTree>
    <p:extLst>
      <p:ext uri="{BB962C8B-B14F-4D97-AF65-F5344CB8AC3E}">
        <p14:creationId xmlns:p14="http://schemas.microsoft.com/office/powerpoint/2010/main" val="335295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218E1-EDD2-39E6-A228-A087AEC06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13E8D-7DFB-239F-004D-E90B1B52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8" y="0"/>
            <a:ext cx="10850563" cy="1028699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EventScene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注册设计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9394C-7189-9052-C949-B804C9084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85" y="2006600"/>
            <a:ext cx="3994415" cy="2782358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随机事件场景同样可以进行注册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事件场景是有相似特征的：图片、描述、按钮数量和描述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注意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Scene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不返回智能指针，因为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Node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类已经实现了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autorelease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403D88-1FE0-2B34-DD12-27AAD5D7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535" y="1388534"/>
            <a:ext cx="6742166" cy="352213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75B525B-C407-43B5-7C1B-5D72B30D0CAB}"/>
              </a:ext>
            </a:extLst>
          </p:cNvPr>
          <p:cNvSpPr txBox="1">
            <a:spLocks/>
          </p:cNvSpPr>
          <p:nvPr/>
        </p:nvSpPr>
        <p:spPr>
          <a:xfrm>
            <a:off x="907785" y="5245099"/>
            <a:ext cx="10954015" cy="96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 err="1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EventScene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* </a:t>
            </a:r>
            <a:r>
              <a:rPr lang="en-US" altLang="zh-CN" sz="1800" dirty="0" err="1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EventScene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::create(const std::string&amp; </a:t>
            </a:r>
            <a:r>
              <a:rPr lang="en-US" altLang="zh-CN" sz="1800" dirty="0" err="1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backgroundImage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const std::string&amp; </a:t>
            </a:r>
            <a:r>
              <a:rPr lang="en-US" altLang="zh-CN" sz="1800" dirty="0" err="1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eventImage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    const std::string&amp; </a:t>
            </a:r>
            <a:r>
              <a:rPr lang="en-US" altLang="zh-CN" sz="1800" dirty="0" err="1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eventText</a:t>
            </a:r>
            <a:r>
              <a:rPr lang="en-US" altLang="zh-CN" sz="1800" dirty="0"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, const std::vector&lt;std::pair&lt;std::string, std::function&lt;void()&gt;&gt;&gt;&amp; buttons) 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6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1_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PLUS-V2-bbda7e25-2399-46aa-a61c-db6646f5455e">
  <a:themeElements>
    <a:clrScheme name="房利美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-V2-bbda7e25-2399-46aa-a61c-db6646f5455e" id="{FB2924CF-8EA2-42B1-AB36-1E8D3F1FB8FA}" vid="{2C7C750F-CAAB-4BCF-BA02-226193FABFA3}"/>
    </a:ext>
  </a:extLst>
</a:theme>
</file>

<file path=ppt/theme/theme3.xml><?xml version="1.0" encoding="utf-8"?>
<a:theme xmlns:a="http://schemas.openxmlformats.org/drawingml/2006/main" name="OfficePLUS-V2-43648ced-8657-43cf-9b21-f73cec43cd73">
  <a:themeElements>
    <a:clrScheme name="11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-V2-43648ced-8657-43cf-9b21-f73cec43cd73" id="{B1E7EE43-3D22-4293-A5C4-85F064A29549}" vid="{A655DF86-DB5D-4964-835D-83719FA219D3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330</TotalTime>
  <Words>652</Words>
  <Application>Microsoft Office PowerPoint</Application>
  <PresentationFormat>宽屏</PresentationFormat>
  <Paragraphs>84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华文中宋</vt:lpstr>
      <vt:lpstr>Arial</vt:lpstr>
      <vt:lpstr>Calibri</vt:lpstr>
      <vt:lpstr>Calibri Light</vt:lpstr>
      <vt:lpstr>Times New Roman</vt:lpstr>
      <vt:lpstr>1_回顾</vt:lpstr>
      <vt:lpstr>OfficePLUS-V2-bbda7e25-2399-46aa-a61c-db6646f5455e</vt:lpstr>
      <vt:lpstr>OfficePLUS-V2-43648ced-8657-43cf-9b21-f73cec43cd73</vt:lpstr>
      <vt:lpstr>杀戮尖塔项目</vt:lpstr>
      <vt:lpstr>PowerPoint 演示文稿</vt:lpstr>
      <vt:lpstr>PowerPoint 演示文稿</vt:lpstr>
      <vt:lpstr>PowerPoint 演示文稿</vt:lpstr>
      <vt:lpstr>PowerPoint 演示文稿</vt:lpstr>
      <vt:lpstr>CombatSystem 设计——事件驱动机制</vt:lpstr>
      <vt:lpstr>CombatSystem 设计——事件驱动机制</vt:lpstr>
      <vt:lpstr>工厂方式注册设计</vt:lpstr>
      <vt:lpstr>EventScene 注册设计</vt:lpstr>
      <vt:lpstr>SpriteGenerator 设计</vt:lpstr>
      <vt:lpstr>分工</vt:lpstr>
      <vt:lpstr>感谢聆听！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 lightning</dc:creator>
  <cp:lastModifiedBy>man lightning</cp:lastModifiedBy>
  <cp:revision>106</cp:revision>
  <dcterms:created xsi:type="dcterms:W3CDTF">2024-11-15T06:32:23Z</dcterms:created>
  <dcterms:modified xsi:type="dcterms:W3CDTF">2024-12-22T13:44:18Z</dcterms:modified>
</cp:coreProperties>
</file>